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1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en-US"/>
    </a:defPPr>
    <a:lvl1pPr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r" rtl="1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D4D"/>
    <a:srgbClr val="777777"/>
    <a:srgbClr val="25413E"/>
    <a:srgbClr val="0066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2286000"/>
            <a:ext cx="8001000" cy="990600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733800"/>
            <a:ext cx="5943600" cy="914400"/>
          </a:xfrm>
        </p:spPr>
        <p:txBody>
          <a:bodyPr/>
          <a:lstStyle>
            <a:lvl1pPr marL="0" indent="0" algn="r">
              <a:buFontTx/>
              <a:buNone/>
              <a:defRPr b="0"/>
            </a:lvl1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2D4DB1D-C88A-45F1-BB66-4B01EB35A4FC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726F1B-CDE4-4D3D-86A5-6FC02D01ED40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350" y="304800"/>
            <a:ext cx="207645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304800"/>
            <a:ext cx="607695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B777BF-E622-422E-8F6F-F0906DC100CB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0E233C-63AC-4A3C-AF49-493B9911BA3F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5E7730-1EB0-4028-8A3A-820D21E91FE7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8481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57700" y="1600200"/>
            <a:ext cx="38481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3AE511-316C-4E3B-9166-0D10A9968B46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B88BB4-D1DC-49AF-844E-0A749C9B791D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42FAC4-BDA5-4520-AE4F-339BE60AECF2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2DACA0-3683-4EC7-AFA5-F01081A03F26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87009E-4AE0-45AC-8740-CF16A35F7D2D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fa-IR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42DCA2-D36D-43C2-A51E-937AD6DB4300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304800"/>
            <a:ext cx="8305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78486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1" hangingPunct="1">
              <a:defRPr sz="1400" smtClean="0">
                <a:cs typeface="+mn-cs"/>
              </a:defRPr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1" hangingPunct="1">
              <a:defRPr sz="1400" smtClean="0">
                <a:cs typeface="+mn-cs"/>
              </a:defRPr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rtl="0" eaLnBrk="1" hangingPunct="1">
              <a:defRPr sz="1400" smtClean="0">
                <a:cs typeface="+mn-cs"/>
              </a:defRPr>
            </a:lvl1pPr>
          </a:lstStyle>
          <a:p>
            <a:pPr>
              <a:defRPr/>
            </a:pPr>
            <a:fld id="{4CA13BAD-00B1-489F-8958-A79EBB8E7287}" type="slidenum">
              <a:rPr lang="fa-IR"/>
              <a:pPr>
                <a:defRPr/>
              </a:pPr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ctr" rtl="1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1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2pPr>
      <a:lvl3pPr algn="ctr" rtl="1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3pPr>
      <a:lvl4pPr algn="ctr" rtl="1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4pPr>
      <a:lvl5pPr algn="ctr" rtl="1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5pPr>
      <a:lvl6pPr marL="457200" algn="ctr" rtl="1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6pPr>
      <a:lvl7pPr marL="914400" algn="ctr" rtl="1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7pPr>
      <a:lvl8pPr marL="1371600" algn="ctr" rtl="1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8pPr>
      <a:lvl9pPr marL="1828800" algn="ctr" rtl="1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r" rtl="1" eaLnBrk="1" fontAlgn="base" hangingPunct="1">
        <a:spcBef>
          <a:spcPct val="20000"/>
        </a:spcBef>
        <a:spcAft>
          <a:spcPct val="0"/>
        </a:spcAft>
        <a:buChar char="•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eaLnBrk="1" fontAlgn="base" hangingPunct="1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</a:defRPr>
      </a:lvl2pPr>
      <a:lvl3pPr marL="1143000" indent="-228600" algn="r" rtl="1" eaLnBrk="1" fontAlgn="base" hangingPunct="1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</a:defRPr>
      </a:lvl3pPr>
      <a:lvl4pPr marL="1600200" indent="-228600" algn="r" rtl="1" eaLnBrk="1" fontAlgn="base" hangingPunct="1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</a:defRPr>
      </a:lvl4pPr>
      <a:lvl5pPr marL="20574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5pPr>
      <a:lvl6pPr marL="25146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6pPr>
      <a:lvl7pPr marL="29718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7pPr>
      <a:lvl8pPr marL="34290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8pPr>
      <a:lvl9pPr marL="3886200" indent="-228600" algn="r" rtl="1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sz="2800" dirty="0" smtClean="0">
                <a:solidFill>
                  <a:schemeClr val="tx1">
                    <a:lumMod val="50000"/>
                  </a:schemeClr>
                </a:solidFill>
                <a:cs typeface="B Mitra" pitchFamily="2" charset="-78"/>
              </a:rPr>
              <a:t>بازیهای آسیایی </a:t>
            </a:r>
            <a:endParaRPr lang="fa-IR" sz="2800" dirty="0">
              <a:solidFill>
                <a:schemeClr val="tx1">
                  <a:lumMod val="50000"/>
                </a:schemeClr>
              </a:solidFill>
              <a:cs typeface="B Mitra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33800"/>
            <a:ext cx="5943600" cy="2209800"/>
          </a:xfrm>
        </p:spPr>
        <p:txBody>
          <a:bodyPr/>
          <a:lstStyle/>
          <a:p>
            <a:pPr algn="ctr"/>
            <a:r>
              <a:rPr lang="fa-IR" sz="2400" dirty="0" smtClean="0">
                <a:solidFill>
                  <a:schemeClr val="accent5">
                    <a:lumMod val="10000"/>
                  </a:schemeClr>
                </a:solidFill>
                <a:cs typeface="B Mitra" pitchFamily="2" charset="-78"/>
              </a:rPr>
              <a:t>مرتضی ساوه شمشکی</a:t>
            </a:r>
          </a:p>
          <a:p>
            <a:pPr algn="ctr"/>
            <a:endParaRPr lang="fa-IR" sz="2400" dirty="0" smtClean="0">
              <a:solidFill>
                <a:schemeClr val="accent5">
                  <a:lumMod val="10000"/>
                </a:schemeClr>
              </a:solidFill>
              <a:cs typeface="B Mitra" pitchFamily="2" charset="-78"/>
            </a:endParaRPr>
          </a:p>
          <a:p>
            <a:pPr algn="ctr"/>
            <a:r>
              <a:rPr lang="fa-IR" sz="2400" dirty="0" smtClean="0">
                <a:solidFill>
                  <a:schemeClr val="accent5">
                    <a:lumMod val="10000"/>
                  </a:schemeClr>
                </a:solidFill>
                <a:cs typeface="B Mitra" pitchFamily="2" charset="-78"/>
              </a:rPr>
              <a:t>کمیته آموزش فدراسیون اسکی</a:t>
            </a:r>
          </a:p>
          <a:p>
            <a:pPr algn="ctr"/>
            <a:r>
              <a:rPr lang="fa-IR" sz="2400" dirty="0" smtClean="0">
                <a:solidFill>
                  <a:schemeClr val="accent5">
                    <a:lumMod val="10000"/>
                  </a:schemeClr>
                </a:solidFill>
                <a:cs typeface="B Mitra" pitchFamily="2" charset="-78"/>
              </a:rPr>
              <a:t>هیأت اسکی استان تهران</a:t>
            </a:r>
            <a:endParaRPr lang="en-US" sz="2400" dirty="0" smtClean="0">
              <a:solidFill>
                <a:schemeClr val="accent5">
                  <a:lumMod val="10000"/>
                </a:schemeClr>
              </a:solidFill>
              <a:cs typeface="B Mitra" pitchFamily="2" charset="-78"/>
            </a:endParaRPr>
          </a:p>
          <a:p>
            <a:pPr algn="ctr"/>
            <a:endParaRPr lang="fa-IR" sz="2400" dirty="0">
              <a:solidFill>
                <a:schemeClr val="accent5">
                  <a:lumMod val="10000"/>
                </a:schemeClr>
              </a:solidFill>
            </a:endParaRPr>
          </a:p>
        </p:txBody>
      </p:sp>
      <p:pic>
        <p:nvPicPr>
          <p:cNvPr id="1026" name="Picture 2" descr="C:\Users\Rana\Desktop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209800" cy="1847850"/>
          </a:xfrm>
          <a:prstGeom prst="rect">
            <a:avLst/>
          </a:prstGeom>
          <a:noFill/>
        </p:spPr>
      </p:pic>
      <p:pic>
        <p:nvPicPr>
          <p:cNvPr id="1027" name="Picture 3" descr="C:\Users\Rana\Desktop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029200"/>
            <a:ext cx="2286000" cy="18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80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تاریخچه بازیهای آسیایی زمستانی :</a:t>
            </a:r>
            <a:endParaRPr lang="fa-IR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71600"/>
            <a:ext cx="8153400" cy="5257800"/>
          </a:xfrm>
        </p:spPr>
        <p:txBody>
          <a:bodyPr/>
          <a:lstStyle/>
          <a:p>
            <a:pPr algn="just">
              <a:buFont typeface="Courier New" pitchFamily="49" charset="0"/>
              <a:buChar char="o"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پنجمین دوره بازیهای آسیایی زمستانی در سال 2003میلادی ( 1381 هجری شمسی ) در کشور ژاپن و در منطقه آموری برگزار شد . </a:t>
            </a:r>
          </a:p>
          <a:p>
            <a:pPr algn="just"/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اعضاء تیم ملی اسنوبرد :</a:t>
            </a:r>
          </a:p>
          <a:p>
            <a:pPr algn="just">
              <a:buNone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1.آقای حسین کلهر ، 2.آقای سیدحسین صید ، 3.آقای سید مصیب صید  ،4.آقای سید مرتضی صید</a:t>
            </a:r>
          </a:p>
          <a:p>
            <a:pPr algn="just">
              <a:buNone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مربی تیم : آقای فوقان سولقانی </a:t>
            </a:r>
          </a:p>
          <a:p>
            <a:pPr algn="just"/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سرپرست کاروان اعزامی : آقای عیسی ساوه شمشکی رئیس فدراسیون اسکی </a:t>
            </a:r>
          </a:p>
          <a:p>
            <a:pPr algn="just">
              <a:buNone/>
            </a:pPr>
            <a:endParaRPr lang="fa-I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80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تاریخچه بازیهای آسیایی زمستانی :</a:t>
            </a:r>
            <a:endParaRPr lang="fa-IR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71600"/>
            <a:ext cx="8305800" cy="5257800"/>
          </a:xfrm>
        </p:spPr>
        <p:txBody>
          <a:bodyPr/>
          <a:lstStyle/>
          <a:p>
            <a:pPr algn="just">
              <a:buFont typeface="Courier New" pitchFamily="49" charset="0"/>
              <a:buChar char="o"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ششمین دوره بازیهای آسیایی زمستانی در سال 2007میلادی ( 1385 هجری شمسی ) در کشورچین و در منطقه چانگ چون برگزار شد . </a:t>
            </a:r>
          </a:p>
          <a:p>
            <a:pPr algn="just"/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در این دوره تیم ملی کشورمان در سه رشته آلپاین ( بخش آقایان و بانوان )، صحرانوردی و اسنوبرد شرکت داشتند.</a:t>
            </a:r>
          </a:p>
          <a:p>
            <a:pPr algn="just"/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اعضاء تیم ملی آلپاین ( بخش آقایان ) :</a:t>
            </a:r>
          </a:p>
          <a:p>
            <a:pPr algn="just">
              <a:buNone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1.آقای باقرکلهر ، 2.آقای علیداد ساوه شمشکی ، 3.آقای پوریا ساوه شمشکی، 4.آقای حسین ساوه شمشکی (سعید )</a:t>
            </a:r>
          </a:p>
          <a:p>
            <a:pPr algn="just">
              <a:buNone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مربی تیم : آقایان مجید ثقه الاسلامی و مائورو  ، سرپرست تیم : آقای موسی ساوه شمشکی</a:t>
            </a:r>
          </a:p>
          <a:p>
            <a:pPr algn="just"/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اعضاء تیم ملی آلپاین ( بخش بانوان ) :</a:t>
            </a:r>
          </a:p>
          <a:p>
            <a:pPr algn="just">
              <a:buNone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1.خانم مرجان کلهر ، 2.خانم فاطمه کیادربندسری ، 3.خانم سمیرا زرگری ، 4.خانم میترا کلهر</a:t>
            </a:r>
          </a:p>
          <a:p>
            <a:pPr algn="just">
              <a:buNone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سرپرست تیم : خانم بهار خیرخواه </a:t>
            </a:r>
          </a:p>
          <a:p>
            <a:pPr algn="just">
              <a:buNone/>
            </a:pPr>
            <a:endParaRPr lang="fa-IR" sz="2400" b="0" dirty="0" smtClean="0">
              <a:solidFill>
                <a:schemeClr val="accent1">
                  <a:lumMod val="10000"/>
                </a:schemeClr>
              </a:solidFill>
              <a:cs typeface="B Mitra" pitchFamily="2" charset="-78"/>
            </a:endParaRPr>
          </a:p>
          <a:p>
            <a:pPr algn="just"/>
            <a:endParaRPr lang="fa-IR" sz="2400" b="0" dirty="0" smtClean="0">
              <a:solidFill>
                <a:schemeClr val="accent1">
                  <a:lumMod val="10000"/>
                </a:schemeClr>
              </a:solidFill>
              <a:cs typeface="B Mitra" pitchFamily="2" charset="-78"/>
            </a:endParaRPr>
          </a:p>
          <a:p>
            <a:pPr algn="just">
              <a:buNone/>
            </a:pPr>
            <a:endParaRPr lang="fa-IR" sz="2400" b="0" dirty="0" smtClean="0">
              <a:solidFill>
                <a:schemeClr val="accent1">
                  <a:lumMod val="10000"/>
                </a:schemeClr>
              </a:solidFill>
              <a:cs typeface="B Mitra" pitchFamily="2" charset="-78"/>
            </a:endParaRPr>
          </a:p>
          <a:p>
            <a:pPr algn="just">
              <a:buNone/>
            </a:pPr>
            <a:endParaRPr lang="fa-IR" sz="2400" b="0" dirty="0">
              <a:cs typeface="B Mitr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80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تاریخچه بازیهای آسیایی زمستانی :</a:t>
            </a:r>
            <a:endParaRPr lang="fa-IR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95400"/>
            <a:ext cx="8305800" cy="5257800"/>
          </a:xfrm>
        </p:spPr>
        <p:txBody>
          <a:bodyPr/>
          <a:lstStyle/>
          <a:p>
            <a:pPr algn="just">
              <a:buFont typeface="Courier New" pitchFamily="49" charset="0"/>
              <a:buChar char="o"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ششمین دوره بازیهای آسیایی زمستانی در سال 2007میلادی ( 1385 هجری شمسی ) در کشورچین و در منطقه چانگ چون برگزار شد . </a:t>
            </a:r>
          </a:p>
          <a:p>
            <a:pPr algn="just"/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اعضاء تیم ملی صحرانوردی :</a:t>
            </a:r>
          </a:p>
          <a:p>
            <a:pPr algn="just">
              <a:buNone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1.آقای حسین ساوه شمشکی، 2.آقای سیدمصطفی میرهاشمی ، 3.آقای سید ستار صید ، 4.آقای احمد کاویان</a:t>
            </a:r>
          </a:p>
          <a:p>
            <a:pPr algn="just">
              <a:buNone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مربی تیم از کشور اکراین </a:t>
            </a:r>
          </a:p>
          <a:p>
            <a:pPr algn="just"/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اعضاء تیم ملی اسنوبرد :</a:t>
            </a:r>
          </a:p>
          <a:p>
            <a:pPr algn="just">
              <a:buNone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1.علیرضا قاسم زاده ، 2. </a:t>
            </a:r>
            <a:r>
              <a:rPr lang="fa-IR" sz="2400" b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امیرحسین شریف نیا </a:t>
            </a:r>
            <a:endParaRPr lang="fa-IR" sz="2400" b="0" dirty="0" smtClean="0">
              <a:solidFill>
                <a:schemeClr val="accent1">
                  <a:lumMod val="10000"/>
                </a:schemeClr>
              </a:solidFill>
              <a:cs typeface="B Mitra" pitchFamily="2" charset="-78"/>
            </a:endParaRPr>
          </a:p>
          <a:p>
            <a:pPr algn="just">
              <a:buNone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سرپرست تیم : آقای مهدی کیا دربندسری</a:t>
            </a:r>
          </a:p>
          <a:p>
            <a:pPr algn="just"/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سرپرست کاروان اعزامی : آقای عیسی ساوه شمشکی رئیس فدراسیون اسکی </a:t>
            </a:r>
          </a:p>
          <a:p>
            <a:pPr algn="just"/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نماینده سازمان تربیت بدنی : آقای علی تقیان </a:t>
            </a:r>
          </a:p>
          <a:p>
            <a:pPr algn="just"/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خبرنگاران و روابط عمومی : آقای حاج نورمحمد ، رجب بلوکات و پیام نظر</a:t>
            </a:r>
          </a:p>
          <a:p>
            <a:pPr algn="just">
              <a:buNone/>
            </a:pPr>
            <a:endParaRPr lang="fa-IR" sz="2400" b="0" dirty="0" smtClean="0">
              <a:solidFill>
                <a:schemeClr val="accent1">
                  <a:lumMod val="10000"/>
                </a:schemeClr>
              </a:solidFill>
              <a:cs typeface="B Mitra" pitchFamily="2" charset="-78"/>
            </a:endParaRPr>
          </a:p>
          <a:p>
            <a:pPr algn="just">
              <a:buNone/>
            </a:pPr>
            <a:endParaRPr lang="fa-IR" sz="2400" dirty="0">
              <a:cs typeface="B Mitr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80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تاریخچه بازیهای آسیایی زمستانی :</a:t>
            </a:r>
            <a:endParaRPr lang="fa-IR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8077200" cy="5029200"/>
          </a:xfrm>
        </p:spPr>
        <p:txBody>
          <a:bodyPr/>
          <a:lstStyle/>
          <a:p>
            <a:pPr algn="just"/>
            <a:r>
              <a:rPr lang="fa-IR" sz="180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هفتمین  دوره بازیهای آسیایی زمستانی در سال 2011میلادی ( 1389 هجری شمسی ) در کشورقزاقستان و در منطقه آلماتی برگزار شد</a:t>
            </a:r>
            <a:r>
              <a:rPr lang="fa-IR" sz="180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.</a:t>
            </a:r>
            <a:endParaRPr lang="en-US" sz="1800" dirty="0" smtClean="0">
              <a:solidFill>
                <a:schemeClr val="accent1">
                  <a:lumMod val="10000"/>
                </a:schemeClr>
              </a:solidFill>
              <a:cs typeface="B Mitra" pitchFamily="2" charset="-78"/>
            </a:endParaRPr>
          </a:p>
          <a:p>
            <a:pPr algn="just"/>
            <a:r>
              <a:rPr lang="fa-IR" sz="180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اعضای تیم ملی صحرانوردی:</a:t>
            </a:r>
          </a:p>
          <a:p>
            <a:pPr algn="just">
              <a:buNone/>
            </a:pPr>
            <a:r>
              <a:rPr lang="fa-IR" sz="180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 </a:t>
            </a:r>
            <a:r>
              <a:rPr lang="fa-IR" sz="180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    1.آقای سید ستار صید، 2. یاسین شمشکی، 3. بیژن کنگرلو.</a:t>
            </a:r>
          </a:p>
          <a:p>
            <a:pPr algn="just">
              <a:buNone/>
            </a:pPr>
            <a:r>
              <a:rPr lang="fa-IR" sz="180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 مربی تیم : سید مصطفی میرهاشمی</a:t>
            </a:r>
            <a:endParaRPr lang="fa-IR" sz="1800" dirty="0" smtClean="0">
              <a:solidFill>
                <a:schemeClr val="accent1">
                  <a:lumMod val="10000"/>
                </a:schemeClr>
              </a:solidFill>
              <a:cs typeface="B Mitra" pitchFamily="2" charset="-78"/>
            </a:endParaRPr>
          </a:p>
          <a:p>
            <a:pPr algn="just"/>
            <a:r>
              <a:rPr lang="fa-IR" sz="180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اعضای تیم ملی آلپاین آقایان:</a:t>
            </a:r>
          </a:p>
          <a:p>
            <a:pPr algn="just">
              <a:buNone/>
            </a:pPr>
            <a:r>
              <a:rPr lang="fa-IR" sz="180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 </a:t>
            </a:r>
            <a:r>
              <a:rPr lang="fa-IR" sz="180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   1. آقای پوریا ساوه شمشکی، 2. حسین ساوه شمشکی، 3. محمد کیادربندسری</a:t>
            </a:r>
          </a:p>
          <a:p>
            <a:pPr algn="just">
              <a:buNone/>
            </a:pPr>
            <a:r>
              <a:rPr lang="fa-IR" sz="180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 </a:t>
            </a:r>
            <a:r>
              <a:rPr lang="fa-IR" sz="180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    مربی تیم: ایوان</a:t>
            </a:r>
          </a:p>
          <a:p>
            <a:pPr algn="just">
              <a:buNone/>
            </a:pPr>
            <a:r>
              <a:rPr lang="fa-IR" sz="180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 </a:t>
            </a:r>
            <a:r>
              <a:rPr lang="fa-IR" sz="180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    سرپرست تیم: علیداد ساوه شمشکی</a:t>
            </a:r>
          </a:p>
          <a:p>
            <a:pPr algn="just"/>
            <a:r>
              <a:rPr lang="fa-IR" sz="180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اعضای تیم ملی آلپاین بانوان:</a:t>
            </a:r>
          </a:p>
          <a:p>
            <a:pPr algn="just"/>
            <a:r>
              <a:rPr lang="fa-IR" sz="180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خانم مرجان کلهر، 2. میترا کلهر، 3. فاطمه کیادربندسری</a:t>
            </a:r>
          </a:p>
          <a:p>
            <a:pPr algn="just">
              <a:buNone/>
            </a:pPr>
            <a:r>
              <a:rPr lang="fa-IR" sz="180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 </a:t>
            </a:r>
            <a:r>
              <a:rPr lang="fa-IR" sz="180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مربی تیم: حسن شمشکی</a:t>
            </a:r>
          </a:p>
          <a:p>
            <a:pPr algn="just">
              <a:buNone/>
            </a:pPr>
            <a:r>
              <a:rPr lang="fa-IR" sz="180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سرپرست تیم: مهین ساوه شمشکی</a:t>
            </a:r>
          </a:p>
          <a:p>
            <a:pPr algn="just">
              <a:buNone/>
            </a:pPr>
            <a:r>
              <a:rPr lang="fa-IR" sz="180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 </a:t>
            </a:r>
            <a:r>
              <a:rPr lang="fa-IR" sz="180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   سرپرست کاروان اعزامی:عیسی ساوه شمشکی ( رییس فدراسیون اسکی)</a:t>
            </a:r>
          </a:p>
          <a:p>
            <a:pPr algn="just">
              <a:buNone/>
            </a:pPr>
            <a:r>
              <a:rPr lang="fa-IR" sz="180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خبرنگار: پیام نظر</a:t>
            </a:r>
            <a:endParaRPr lang="fa-IR" sz="1800" dirty="0" smtClean="0">
              <a:solidFill>
                <a:schemeClr val="accent1">
                  <a:lumMod val="10000"/>
                </a:schemeClr>
              </a:solidFill>
              <a:cs typeface="B Mitra" pitchFamily="2" charset="-78"/>
            </a:endParaRPr>
          </a:p>
          <a:p>
            <a:pPr algn="just">
              <a:buNone/>
            </a:pPr>
            <a:endParaRPr lang="fa-IR" sz="1800" dirty="0" smtClean="0">
              <a:solidFill>
                <a:schemeClr val="accent1">
                  <a:lumMod val="10000"/>
                </a:schemeClr>
              </a:solidFill>
              <a:cs typeface="B Mitra" pitchFamily="2" charset="-78"/>
            </a:endParaRPr>
          </a:p>
          <a:p>
            <a:pPr algn="just">
              <a:buNone/>
            </a:pPr>
            <a:endParaRPr lang="fa-IR" sz="1800" dirty="0" smtClean="0"/>
          </a:p>
          <a:p>
            <a:pPr algn="just">
              <a:buNone/>
            </a:pPr>
            <a:endParaRPr lang="fa-IR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4800"/>
            <a:ext cx="8305800" cy="609600"/>
          </a:xfrm>
        </p:spPr>
        <p:txBody>
          <a:bodyPr/>
          <a:lstStyle/>
          <a:p>
            <a:pPr algn="just"/>
            <a:r>
              <a:rPr lang="fa-IR" sz="240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مسابقات جوانان آسیا تا به امروز هفده دوره آن برگزار شد .یعنی تا پایان سال                   2008 میلادی ،1386 هجری شمسی</a:t>
            </a:r>
            <a:endParaRPr lang="fa-IR" sz="2400" dirty="0">
              <a:solidFill>
                <a:schemeClr val="accent1">
                  <a:lumMod val="10000"/>
                </a:schemeClr>
              </a:solidFill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95400"/>
            <a:ext cx="8305800" cy="5334000"/>
          </a:xfrm>
        </p:spPr>
        <p:txBody>
          <a:bodyPr/>
          <a:lstStyle/>
          <a:p>
            <a:pPr algn="just">
              <a:buFont typeface="Arial" pitchFamily="34" charset="0"/>
              <a:buChar char="•"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نهمین دوره این مسابقات به میزبانی کشورمان برگزار گردید . (پیست بین المللی دیزین )</a:t>
            </a:r>
          </a:p>
          <a:p>
            <a:pPr algn="just">
              <a:buFont typeface="Arial" pitchFamily="34" charset="0"/>
              <a:buChar char="•"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دهمین دوره در کشور لبنان</a:t>
            </a:r>
          </a:p>
          <a:p>
            <a:pPr algn="just">
              <a:buFont typeface="Arial" pitchFamily="34" charset="0"/>
              <a:buChar char="•"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یازدهمین دوره در کشور کره جنوبی</a:t>
            </a:r>
          </a:p>
          <a:p>
            <a:pPr algn="just">
              <a:buFont typeface="Arial" pitchFamily="34" charset="0"/>
              <a:buChar char="•"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دوازدهمین دوره در کشور ژاپن</a:t>
            </a:r>
          </a:p>
          <a:p>
            <a:pPr algn="just">
              <a:buFont typeface="Arial" pitchFamily="34" charset="0"/>
              <a:buChar char="•"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سیزدهمین دوره در کشور چین </a:t>
            </a:r>
          </a:p>
          <a:p>
            <a:pPr algn="just">
              <a:buFont typeface="Arial" pitchFamily="34" charset="0"/>
              <a:buChar char="•"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چهاردهمین دوره در کشور ایران (پیست بین المللی دیزین )</a:t>
            </a:r>
          </a:p>
          <a:p>
            <a:pPr algn="just">
              <a:buFont typeface="Arial" pitchFamily="34" charset="0"/>
              <a:buChar char="•"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پانزدهمین دوره در کشور ژاپن </a:t>
            </a:r>
          </a:p>
          <a:p>
            <a:pPr algn="just">
              <a:buFont typeface="Arial" pitchFamily="34" charset="0"/>
              <a:buChar char="•"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شانزدهمین دوره در کشور کره جنوبی</a:t>
            </a:r>
          </a:p>
          <a:p>
            <a:pPr algn="just">
              <a:buFont typeface="Arial" pitchFamily="34" charset="0"/>
              <a:buChar char="•"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هفدهمین دوره در کشور لبنان</a:t>
            </a:r>
          </a:p>
          <a:p>
            <a:pPr algn="just">
              <a:buFont typeface="Arial" pitchFamily="34" charset="0"/>
              <a:buChar char="•"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هجدهمین دوره در کشور لبنان </a:t>
            </a:r>
          </a:p>
          <a:p>
            <a:pPr algn="just">
              <a:buFont typeface="Arial" pitchFamily="34" charset="0"/>
              <a:buChar char="•"/>
            </a:pPr>
            <a:endParaRPr lang="fa-IR" sz="2400" b="0" dirty="0" smtClean="0">
              <a:solidFill>
                <a:schemeClr val="accent1">
                  <a:lumMod val="10000"/>
                </a:schemeClr>
              </a:solidFill>
              <a:cs typeface="B Mitr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95400"/>
            <a:ext cx="8077200" cy="5562600"/>
          </a:xfrm>
        </p:spPr>
        <p:txBody>
          <a:bodyPr/>
          <a:lstStyle/>
          <a:p>
            <a:pPr algn="just">
              <a:buFont typeface="Wingdings" pitchFamily="2" charset="2"/>
              <a:buChar char="§"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در این دوره ها بیشترین مدال توسط آقای پوریا ساوه شمشکی با مجموع 9 مدال که 4 مدال آن نقره و 5 مدال هم برنز بوده است ، بدست آمد .</a:t>
            </a:r>
          </a:p>
          <a:p>
            <a:pPr algn="just">
              <a:buNone/>
            </a:pPr>
            <a:endParaRPr lang="fa-IR" sz="2400" b="0" dirty="0" smtClean="0">
              <a:solidFill>
                <a:schemeClr val="accent1">
                  <a:lumMod val="10000"/>
                </a:schemeClr>
              </a:solidFill>
              <a:cs typeface="B Mitra" pitchFamily="2" charset="-78"/>
            </a:endParaRPr>
          </a:p>
          <a:p>
            <a:pPr algn="just">
              <a:buFont typeface="Wingdings" pitchFamily="2" charset="2"/>
              <a:buChar char="§"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اما اولین مدال طلا در هفدهمین دوره مسابقات جوانان آسیا در اسفند ماه 1386        هجری شمسی 2008 میلادی رشته آلپاین در کشور لبنان ، توسط آقای محمد کیادربندسری ( بخش آقایان ) و خانم مرجان کلهر ( بخش بانوان ) بدست آمد .</a:t>
            </a:r>
          </a:p>
          <a:p>
            <a:pPr algn="just">
              <a:buNone/>
            </a:pPr>
            <a:endParaRPr lang="fa-IR" sz="2400" b="0" dirty="0">
              <a:solidFill>
                <a:schemeClr val="accent1">
                  <a:lumMod val="10000"/>
                </a:schemeClr>
              </a:solidFill>
              <a:cs typeface="B Mitr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80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تاریخچه بازیهای آسیایی زمستانی :</a:t>
            </a:r>
            <a:endParaRPr lang="fa-IR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Courier New" pitchFamily="49" charset="0"/>
              <a:buChar char="o"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اولین دوره بازیهای آسیایی زمستانی در سال 1986 میلادی (1364 هجری شمسی ) در کشور ژاپن در منطقه ساپورو برگزار شد . که تیم ملی کشورمان در این دوره حضور نداشت .</a:t>
            </a:r>
          </a:p>
          <a:p>
            <a:pPr algn="just"/>
            <a:endParaRPr lang="fa-I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80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تاریخچه بازیهای آسیایی زمستانی :</a:t>
            </a:r>
            <a:endParaRPr lang="fa-IR" sz="2800" dirty="0">
              <a:solidFill>
                <a:schemeClr val="accent1">
                  <a:lumMod val="10000"/>
                </a:schemeClr>
              </a:solidFill>
              <a:cs typeface="B Mitra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95400"/>
            <a:ext cx="8153400" cy="5410200"/>
          </a:xfrm>
        </p:spPr>
        <p:txBody>
          <a:bodyPr/>
          <a:lstStyle/>
          <a:p>
            <a:pPr algn="just">
              <a:buFont typeface="Courier New" pitchFamily="49" charset="0"/>
              <a:buChar char="o"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دومین دوره بازیهای آسیایی زمستانی در سال 1990 میلادی (1369هجری شمسی) باز هم در کشور ژاپن در شهر ساپورو برگزار شد .</a:t>
            </a:r>
          </a:p>
          <a:p>
            <a:pPr algn="just">
              <a:buFont typeface="Arial" pitchFamily="34" charset="0"/>
              <a:buChar char="•"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در این دوره تیم ملی کشورمان در دو رشته آلپاین و صحرانوردی شرکت داشتند .</a:t>
            </a:r>
          </a:p>
          <a:p>
            <a:pPr algn="just">
              <a:buFont typeface="Arial" pitchFamily="34" charset="0"/>
              <a:buChar char="•"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اعضاء تیم اسکی آلپاین :</a:t>
            </a:r>
          </a:p>
          <a:p>
            <a:pPr marL="457200" indent="-457200" algn="just">
              <a:buNone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1.آقای قربانعلی سولقانی ، 2.آقای عباس کلهر ، 3.آقای جهان بخش ساوه شمشکی ،       4.آقای ساسان مهدویان ، 5 .آقای سید جواد صید ، 6.آقای مظفر بندعلی</a:t>
            </a:r>
          </a:p>
          <a:p>
            <a:pPr marL="457200" indent="-457200" algn="just">
              <a:buNone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مربی تیم : آقای علی ساوجی ، سرپرست تیم : آقای فیض اله بندعلی</a:t>
            </a:r>
          </a:p>
          <a:p>
            <a:pPr marL="457200" indent="-457200" algn="just">
              <a:buFont typeface="Arial" pitchFamily="34" charset="0"/>
              <a:buChar char="•"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اعضاء تیم صحرانوردی :</a:t>
            </a:r>
          </a:p>
          <a:p>
            <a:pPr marL="457200" indent="-457200" algn="just">
              <a:buNone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1 .  آقای محمد کاظم کاویان ، 2. آقای محمد تقی شمشکی ، 3. آقای امیر ساوه شمشکی ،    4. آقای نقی مطلبی </a:t>
            </a:r>
          </a:p>
          <a:p>
            <a:pPr marL="457200" indent="-457200" algn="just">
              <a:buNone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سرپرست تیم : آقای حسین چراغی </a:t>
            </a:r>
          </a:p>
          <a:p>
            <a:pPr marL="457200" indent="-457200" algn="just">
              <a:buNone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سرپرست کاروان اعزامی : مرحوم مهندس شکراله حیدری رئیس اسبق فدراسیون اسکی</a:t>
            </a:r>
          </a:p>
          <a:p>
            <a:pPr marL="457200" indent="-457200" algn="just">
              <a:buNone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معاون سرپرست اعزامی: آقای عیسی ساوه شمشکی که در آن سال نائب رئیس فدراسیون اسکی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80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تاریخچه بازیهای آسیایی زمستانی :</a:t>
            </a:r>
            <a:endParaRPr lang="fa-IR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71600"/>
            <a:ext cx="8153400" cy="5257800"/>
          </a:xfrm>
        </p:spPr>
        <p:txBody>
          <a:bodyPr/>
          <a:lstStyle/>
          <a:p>
            <a:pPr algn="just">
              <a:buFont typeface="Courier New" pitchFamily="49" charset="0"/>
              <a:buChar char="o"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سومین دوره بازیهای آسیایی زمستانی در سال 1994 میلادی( 1373 هجری شمسی) در کشور چین و در منطقه هاربین برگزار شد.</a:t>
            </a:r>
          </a:p>
          <a:p>
            <a:pPr algn="just">
              <a:buFont typeface="Arial" pitchFamily="34" charset="0"/>
              <a:buChar char="•"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در این دوره کشورمان فقط در رشته آلپاین شرکت کرد . ( بخش آقایا ن و بانوان )</a:t>
            </a:r>
          </a:p>
          <a:p>
            <a:pPr algn="just">
              <a:buFont typeface="Arial" pitchFamily="34" charset="0"/>
              <a:buChar char="•"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اعضاء تیم ملی آلپاین ( بخش آقایان ) :</a:t>
            </a:r>
          </a:p>
          <a:p>
            <a:pPr algn="just">
              <a:buNone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1.آقای رستم کلهر ، 2.آقای علیداد ساوه شمشکی ، 3.آقای حسین کلهر ، 4.آقای حسن شمشکی</a:t>
            </a:r>
          </a:p>
          <a:p>
            <a:pPr algn="just">
              <a:buFont typeface="Arial" pitchFamily="34" charset="0"/>
              <a:buChar char="•"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اعضاء تیم ملی آلپاین ( بخش بانوان ) :</a:t>
            </a:r>
          </a:p>
          <a:p>
            <a:pPr algn="just">
              <a:buNone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1.خانم زهرا کلهر ، 2.خانم آسیه تیر</a:t>
            </a:r>
          </a:p>
          <a:p>
            <a:pPr algn="just"/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سرپرست تیم : خانم افسانه شمشکی</a:t>
            </a:r>
          </a:p>
          <a:p>
            <a:pPr algn="just"/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مربی تیم آلپاین : آقای بهروز کلهر</a:t>
            </a:r>
          </a:p>
          <a:p>
            <a:pPr algn="just"/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سرپرست کاروان اعزامی : آقای عیسی ساوه شمشکی رئیس فدراسیون اسکی</a:t>
            </a:r>
          </a:p>
          <a:p>
            <a:pPr algn="just"/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مدیر تیم های ملی : آقای لطفعلی خادمی</a:t>
            </a:r>
            <a:endParaRPr lang="fa-IR" sz="2400" b="0" dirty="0">
              <a:solidFill>
                <a:schemeClr val="accent1">
                  <a:lumMod val="10000"/>
                </a:schemeClr>
              </a:solidFill>
              <a:cs typeface="B Mitr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80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تاریخچه بازیهای آسیایی زمستانی :</a:t>
            </a:r>
            <a:endParaRPr lang="fa-IR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371600"/>
            <a:ext cx="8305800" cy="5257800"/>
          </a:xfrm>
        </p:spPr>
        <p:txBody>
          <a:bodyPr/>
          <a:lstStyle/>
          <a:p>
            <a:pPr algn="just">
              <a:buFont typeface="Courier New" pitchFamily="49" charset="0"/>
              <a:buChar char="o"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چهارمین دوره بازیهای آسیایی زمستانی در سال 1999 میلادی ( 1377 هجری شمسی ) در کشور کره جنوبی و در منطقه کانگون برگزار شد . </a:t>
            </a:r>
          </a:p>
          <a:p>
            <a:pPr algn="just">
              <a:buNone/>
            </a:pPr>
            <a:endParaRPr lang="fa-IR" sz="2400" b="0" dirty="0" smtClean="0">
              <a:solidFill>
                <a:schemeClr val="accent1">
                  <a:lumMod val="10000"/>
                </a:schemeClr>
              </a:solidFill>
              <a:cs typeface="B Mitra" pitchFamily="2" charset="-78"/>
            </a:endParaRPr>
          </a:p>
          <a:p>
            <a:pPr algn="just"/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در این دوره تیم ملی کشورمان در رشته آلپاین در دو بخش آقایان و بانوان شرکت کردند .</a:t>
            </a:r>
          </a:p>
          <a:p>
            <a:pPr algn="just"/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اما در رشته صحرانوردی فقط آقایان شرکت داشتند .</a:t>
            </a:r>
          </a:p>
          <a:p>
            <a:pPr algn="just"/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اعضاء تیم ملی آلپاین ( بخش آقایان ) :</a:t>
            </a:r>
          </a:p>
          <a:p>
            <a:pPr algn="just">
              <a:buNone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1.آقای رستم کلهر ، 2.آقای علیداد ساوه شمشکی ، 3.آقای حسین کلهر ، 4.آقای باقر کلهر </a:t>
            </a:r>
          </a:p>
          <a:p>
            <a:pPr algn="just">
              <a:buNone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مربی تیم : آقای زوبل ، سرپرست تیم : آقای قربانعلی سولقانی</a:t>
            </a:r>
          </a:p>
          <a:p>
            <a:pPr algn="just"/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اعضاء تیم ملی آلپاین ( بخش بانوان ) :</a:t>
            </a:r>
          </a:p>
          <a:p>
            <a:pPr algn="just">
              <a:buNone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1.خانم زهرا کلهر ، 2.خانم آسیه تیر ، 3.خانم زهرا ساوه شمشکی</a:t>
            </a:r>
          </a:p>
          <a:p>
            <a:pPr algn="just">
              <a:buNone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مربی تیم : خانم مهین ساوه شمشکی ، سرپرست تیم : خانم افسانه ساوه شمشکی</a:t>
            </a:r>
          </a:p>
          <a:p>
            <a:pPr algn="just">
              <a:buNone/>
            </a:pPr>
            <a:endParaRPr lang="fa-IR" sz="2400" b="0" dirty="0" smtClean="0">
              <a:solidFill>
                <a:schemeClr val="accent1">
                  <a:lumMod val="10000"/>
                </a:schemeClr>
              </a:solidFill>
              <a:cs typeface="B Mitra" pitchFamily="2" charset="-78"/>
            </a:endParaRPr>
          </a:p>
          <a:p>
            <a:pPr algn="just">
              <a:buNone/>
            </a:pPr>
            <a:endParaRPr lang="fa-IR" sz="2400" b="0" dirty="0" smtClean="0">
              <a:solidFill>
                <a:schemeClr val="accent1">
                  <a:lumMod val="10000"/>
                </a:schemeClr>
              </a:solidFill>
              <a:cs typeface="B Mitra" pitchFamily="2" charset="-78"/>
            </a:endParaRPr>
          </a:p>
          <a:p>
            <a:pPr algn="just">
              <a:buNone/>
            </a:pPr>
            <a:endParaRPr lang="fa-IR" sz="2400" b="0" dirty="0" smtClean="0">
              <a:solidFill>
                <a:schemeClr val="accent1">
                  <a:lumMod val="10000"/>
                </a:schemeClr>
              </a:solidFill>
              <a:cs typeface="B Mitra" pitchFamily="2" charset="-78"/>
            </a:endParaRPr>
          </a:p>
          <a:p>
            <a:pPr algn="just">
              <a:buNone/>
            </a:pPr>
            <a:endParaRPr lang="fa-IR" sz="2400" b="0" dirty="0" smtClean="0">
              <a:solidFill>
                <a:schemeClr val="accent1">
                  <a:lumMod val="10000"/>
                </a:schemeClr>
              </a:solidFill>
              <a:cs typeface="B Mitra" pitchFamily="2" charset="-78"/>
            </a:endParaRPr>
          </a:p>
          <a:p>
            <a:pPr algn="just">
              <a:buNone/>
            </a:pPr>
            <a:endParaRPr lang="fa-IR" sz="2400" b="0" dirty="0">
              <a:solidFill>
                <a:schemeClr val="accent1">
                  <a:lumMod val="10000"/>
                </a:schemeClr>
              </a:solidFill>
              <a:cs typeface="B Mitr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fa-IR" sz="280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تاریخچه بازیهای آسیایی زمستانی :</a:t>
            </a:r>
            <a:endParaRPr lang="fa-IR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71600"/>
            <a:ext cx="8153400" cy="5257800"/>
          </a:xfrm>
        </p:spPr>
        <p:txBody>
          <a:bodyPr/>
          <a:lstStyle/>
          <a:p>
            <a:pPr algn="just">
              <a:buFont typeface="Courier New" pitchFamily="49" charset="0"/>
              <a:buChar char="o"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چهارمین دوره بازیهای آسیایی زمستانی در سال 1999 میلادی ( 1377 هجری شمسی ) در کشور کره جنوبی و در منطقه کانگون برگزار شد . </a:t>
            </a:r>
          </a:p>
          <a:p>
            <a:pPr algn="just">
              <a:buNone/>
            </a:pPr>
            <a:endParaRPr lang="fa-IR" sz="2400" b="0" dirty="0" smtClean="0">
              <a:solidFill>
                <a:schemeClr val="accent1">
                  <a:lumMod val="10000"/>
                </a:schemeClr>
              </a:solidFill>
              <a:cs typeface="B Mitra" pitchFamily="2" charset="-78"/>
            </a:endParaRPr>
          </a:p>
          <a:p>
            <a:pPr algn="just"/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اعضاء تیم ملی صحرانوردی :</a:t>
            </a:r>
          </a:p>
          <a:p>
            <a:pPr algn="just">
              <a:buNone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1.آقای سید مجتبی میرهاشمی ، 2.آقای سیدمصطفی میرهاشمی ، 3.آقای محمدتقی شمشکی ، 4.آقای سیدبهاء الدین صید </a:t>
            </a:r>
          </a:p>
          <a:p>
            <a:pPr algn="just">
              <a:buNone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مربی تیم : فیلی مانوف ، سرپرست تیم : آقای مرتضی ساوه شمشکی </a:t>
            </a:r>
          </a:p>
          <a:p>
            <a:pPr algn="just"/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سرپرست کاروان اعزامی : آقای عیسی ساوه شمشکی رئیس فدراسیون اسکی </a:t>
            </a:r>
          </a:p>
          <a:p>
            <a:pPr algn="just"/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معاون سرپرست اعزامی : آقای فرشید علیزاده نائب رئیس فدراسیون اسکی </a:t>
            </a:r>
          </a:p>
          <a:p>
            <a:pPr algn="just"/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در آن سال آقای کهندانی نماینده کمیته ملی المپیک بود .</a:t>
            </a:r>
          </a:p>
          <a:p>
            <a:pPr algn="just"/>
            <a:endParaRPr lang="fa-IR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fa-IR" sz="280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تاریخچه بازیهای آسیایی زمستانی :</a:t>
            </a:r>
            <a:endParaRPr lang="fa-IR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71600"/>
            <a:ext cx="8153400" cy="5257800"/>
          </a:xfrm>
        </p:spPr>
        <p:txBody>
          <a:bodyPr/>
          <a:lstStyle/>
          <a:p>
            <a:pPr algn="just">
              <a:buFont typeface="Courier New" pitchFamily="49" charset="0"/>
              <a:buChar char="o"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پنجمین دوره بازیهای آسیایی زمستانی در سال 2003میلادی ( 1381 هجری شمسی ) در کشور ژاپن و در منطقه آموری برگزار شد . </a:t>
            </a:r>
          </a:p>
          <a:p>
            <a:pPr algn="just">
              <a:buFont typeface="Arial" pitchFamily="34" charset="0"/>
              <a:buChar char="•"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در این دوره تیم ملی کشورمان در سه رشته آلپاین ، صحرانوردی و اسنوبرد (برای نخستین بار) شرکت داشتند.</a:t>
            </a:r>
          </a:p>
          <a:p>
            <a:pPr algn="just"/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اعضاء تیم ملی آلپاین :</a:t>
            </a:r>
          </a:p>
          <a:p>
            <a:pPr algn="just">
              <a:buNone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1.آقای باقرکلهر ، 2.آقای علیداد ساوه شمشکی ، 3.آقای حسین کلهر ، 4.آقای فرشاد تیر</a:t>
            </a:r>
          </a:p>
          <a:p>
            <a:pPr algn="just">
              <a:buNone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مربی تیم : آقای مجید ثقه الاسلامی ، سرپرست تیم : آقای بهروز کلهر </a:t>
            </a:r>
          </a:p>
          <a:p>
            <a:pPr algn="just"/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اعضاء تیم ملی صحرانوردی :</a:t>
            </a:r>
          </a:p>
          <a:p>
            <a:pPr algn="just">
              <a:buNone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1.آقای سید مجتبی میرهاشمی ، 2.آقای سیدمصطفی میرهاشمی ، 3.آقای محمدتقی شمشکی ، 4.آقای میثم سولقانی </a:t>
            </a:r>
          </a:p>
          <a:p>
            <a:pPr algn="just">
              <a:buNone/>
            </a:pPr>
            <a:r>
              <a:rPr lang="fa-IR" sz="2400" b="0" dirty="0" smtClean="0">
                <a:solidFill>
                  <a:schemeClr val="accent1">
                    <a:lumMod val="10000"/>
                  </a:schemeClr>
                </a:solidFill>
                <a:cs typeface="B Mitra" pitchFamily="2" charset="-78"/>
              </a:rPr>
              <a:t>مربی تیم از کشور قزاقستان بود .</a:t>
            </a:r>
          </a:p>
          <a:p>
            <a:pPr algn="just">
              <a:buNone/>
            </a:pPr>
            <a:endParaRPr lang="fa-IR" sz="2400" b="0" dirty="0">
              <a:solidFill>
                <a:schemeClr val="accent1">
                  <a:lumMod val="10000"/>
                </a:schemeClr>
              </a:solidFill>
              <a:cs typeface="B Mitr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urageous 720 design template">
  <a:themeElements>
    <a:clrScheme name="Office Theme 12">
      <a:dk1>
        <a:srgbClr val="808080"/>
      </a:dk1>
      <a:lt1>
        <a:srgbClr val="FFFFFF"/>
      </a:lt1>
      <a:dk2>
        <a:srgbClr val="33CCCC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6C6C6C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6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808080"/>
        </a:dk1>
        <a:lt1>
          <a:srgbClr val="FFFFFF"/>
        </a:lt1>
        <a:dk2>
          <a:srgbClr val="33CCCC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6C6C6C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Courageous 720 design template</Template>
  <TotalTime>117</TotalTime>
  <Words>1270</Words>
  <Application>Microsoft Office PowerPoint</Application>
  <PresentationFormat>On-screen Show (4:3)</PresentationFormat>
  <Paragraphs>119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Courageous 720 design template</vt:lpstr>
      <vt:lpstr>بازیهای آسیایی </vt:lpstr>
      <vt:lpstr>مسابقات جوانان آسیا تا به امروز هفده دوره آن برگزار شد .یعنی تا پایان سال                   2008 میلادی ،1386 هجری شمسی</vt:lpstr>
      <vt:lpstr>Slide 3</vt:lpstr>
      <vt:lpstr>تاریخچه بازیهای آسیایی زمستانی :</vt:lpstr>
      <vt:lpstr>تاریخچه بازیهای آسیایی زمستانی :</vt:lpstr>
      <vt:lpstr>تاریخچه بازیهای آسیایی زمستانی :</vt:lpstr>
      <vt:lpstr>تاریخچه بازیهای آسیایی زمستانی :</vt:lpstr>
      <vt:lpstr>تاریخچه بازیهای آسیایی زمستانی :</vt:lpstr>
      <vt:lpstr>تاریخچه بازیهای آسیایی زمستانی :</vt:lpstr>
      <vt:lpstr>تاریخچه بازیهای آسیایی زمستانی :</vt:lpstr>
      <vt:lpstr>تاریخچه بازیهای آسیایی زمستانی :</vt:lpstr>
      <vt:lpstr>تاریخچه بازیهای آسیایی زمستانی :</vt:lpstr>
      <vt:lpstr>تاریخچه بازیهای آسیایی زمستانی :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بازیهای آسیایی</dc:title>
  <dc:creator>Rana</dc:creator>
  <cp:lastModifiedBy>User</cp:lastModifiedBy>
  <cp:revision>22</cp:revision>
  <cp:lastPrinted>1601-01-01T00:00:00Z</cp:lastPrinted>
  <dcterms:created xsi:type="dcterms:W3CDTF">2010-06-25T21:27:42Z</dcterms:created>
  <dcterms:modified xsi:type="dcterms:W3CDTF">2012-05-01T08:13:38Z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TC010900271033</vt:lpwstr>
  </property>
</Properties>
</file>