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36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6" r:id="rId10"/>
    <p:sldId id="267" r:id="rId11"/>
    <p:sldId id="292" r:id="rId12"/>
    <p:sldId id="268" r:id="rId13"/>
    <p:sldId id="300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80" r:id="rId24"/>
    <p:sldId id="281" r:id="rId25"/>
    <p:sldId id="282" r:id="rId26"/>
    <p:sldId id="290" r:id="rId27"/>
    <p:sldId id="284" r:id="rId28"/>
    <p:sldId id="285" r:id="rId29"/>
    <p:sldId id="286" r:id="rId30"/>
    <p:sldId id="287" r:id="rId31"/>
    <p:sldId id="293" r:id="rId32"/>
    <p:sldId id="294" r:id="rId33"/>
    <p:sldId id="299" r:id="rId34"/>
    <p:sldId id="297" r:id="rId3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88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DDA0585-EEE5-4230-97C9-6121ED9D23F0}" type="doc">
      <dgm:prSet loTypeId="urn:microsoft.com/office/officeart/2005/8/layout/hierarchy1" loCatId="hierarchy" qsTypeId="urn:microsoft.com/office/officeart/2005/8/quickstyle/simple1" qsCatId="simple" csTypeId="urn:microsoft.com/office/officeart/2005/8/colors/accent2_2" csCatId="accent2" phldr="1"/>
      <dgm:spPr/>
      <dgm:t>
        <a:bodyPr/>
        <a:lstStyle/>
        <a:p>
          <a:endParaRPr lang="en-US"/>
        </a:p>
      </dgm:t>
    </dgm:pt>
    <dgm:pt modelId="{D429F3C5-A165-41B2-8CC8-F058A51A09E8}">
      <dgm:prSet phldrT="[Text]" custT="1"/>
      <dgm:spPr/>
      <dgm:t>
        <a:bodyPr/>
        <a:lstStyle/>
        <a:p>
          <a:r>
            <a:rPr lang="fa-IR" sz="2400" b="1" dirty="0" smtClean="0">
              <a:solidFill>
                <a:schemeClr val="tx1"/>
              </a:solidFill>
              <a:cs typeface="B Nazanin" pitchFamily="2" charset="-78"/>
            </a:rPr>
            <a:t>سطوح تشریحی بدن انسان</a:t>
          </a:r>
          <a:endParaRPr lang="en-US" sz="2400" b="1" dirty="0">
            <a:solidFill>
              <a:schemeClr val="tx1"/>
            </a:solidFill>
            <a:cs typeface="B Nazanin" pitchFamily="2" charset="-78"/>
          </a:endParaRPr>
        </a:p>
      </dgm:t>
    </dgm:pt>
    <dgm:pt modelId="{8F2B672F-CA4A-4D02-A036-240C2828556B}" type="parTrans" cxnId="{3D6E8203-54AF-4587-B853-F4BBE2EA9188}">
      <dgm:prSet/>
      <dgm:spPr/>
      <dgm:t>
        <a:bodyPr/>
        <a:lstStyle/>
        <a:p>
          <a:endParaRPr lang="en-US"/>
        </a:p>
      </dgm:t>
    </dgm:pt>
    <dgm:pt modelId="{0B16EC21-5460-4A37-A513-EF15E9AF5EAC}" type="sibTrans" cxnId="{3D6E8203-54AF-4587-B853-F4BBE2EA9188}">
      <dgm:prSet/>
      <dgm:spPr/>
      <dgm:t>
        <a:bodyPr/>
        <a:lstStyle/>
        <a:p>
          <a:endParaRPr lang="en-US"/>
        </a:p>
      </dgm:t>
    </dgm:pt>
    <dgm:pt modelId="{D81203F4-CC2A-4118-A1F0-56AA9261B016}">
      <dgm:prSet phldrT="[Text]" custT="1"/>
      <dgm:spPr/>
      <dgm:t>
        <a:bodyPr/>
        <a:lstStyle/>
        <a:p>
          <a:r>
            <a:rPr lang="fa-IR" sz="2400" b="1" dirty="0" smtClean="0">
              <a:cs typeface="B Nazanin" pitchFamily="2" charset="-78"/>
            </a:rPr>
            <a:t>سطح سهمی</a:t>
          </a:r>
          <a:endParaRPr lang="en-US" sz="2400" b="1" dirty="0">
            <a:cs typeface="B Nazanin" pitchFamily="2" charset="-78"/>
          </a:endParaRPr>
        </a:p>
      </dgm:t>
    </dgm:pt>
    <dgm:pt modelId="{C42E9681-DAF9-4D52-A1C5-35C962927C95}" type="parTrans" cxnId="{321AF69A-DDB6-4AAE-9467-5B7C351E2461}">
      <dgm:prSet/>
      <dgm:spPr/>
      <dgm:t>
        <a:bodyPr/>
        <a:lstStyle/>
        <a:p>
          <a:endParaRPr lang="en-US"/>
        </a:p>
      </dgm:t>
    </dgm:pt>
    <dgm:pt modelId="{DEB7F592-F60A-46D2-8FD5-1CC422C70789}" type="sibTrans" cxnId="{321AF69A-DDB6-4AAE-9467-5B7C351E2461}">
      <dgm:prSet/>
      <dgm:spPr/>
      <dgm:t>
        <a:bodyPr/>
        <a:lstStyle/>
        <a:p>
          <a:endParaRPr lang="en-US"/>
        </a:p>
      </dgm:t>
    </dgm:pt>
    <dgm:pt modelId="{DE9231A7-59FE-4B5C-B708-D90D8ACEB90D}">
      <dgm:prSet phldrT="[Text]" custT="1"/>
      <dgm:spPr/>
      <dgm:t>
        <a:bodyPr/>
        <a:lstStyle/>
        <a:p>
          <a:r>
            <a:rPr lang="fa-IR" sz="2400" b="1" dirty="0" smtClean="0">
              <a:cs typeface="B Nazanin" pitchFamily="2" charset="-78"/>
            </a:rPr>
            <a:t>سطح افقی</a:t>
          </a:r>
          <a:endParaRPr lang="en-US" sz="2400" b="1" dirty="0">
            <a:cs typeface="B Nazanin" pitchFamily="2" charset="-78"/>
          </a:endParaRPr>
        </a:p>
      </dgm:t>
    </dgm:pt>
    <dgm:pt modelId="{69B6537E-520B-425D-88DE-8428FDC4D983}" type="parTrans" cxnId="{CE7F92E6-5B7F-426A-83A9-E8CE1D4A3592}">
      <dgm:prSet/>
      <dgm:spPr/>
      <dgm:t>
        <a:bodyPr/>
        <a:lstStyle/>
        <a:p>
          <a:endParaRPr lang="en-US"/>
        </a:p>
      </dgm:t>
    </dgm:pt>
    <dgm:pt modelId="{64DF1542-BA26-46BF-A09A-64121E8423B6}" type="sibTrans" cxnId="{CE7F92E6-5B7F-426A-83A9-E8CE1D4A3592}">
      <dgm:prSet/>
      <dgm:spPr/>
      <dgm:t>
        <a:bodyPr/>
        <a:lstStyle/>
        <a:p>
          <a:endParaRPr lang="en-US"/>
        </a:p>
      </dgm:t>
    </dgm:pt>
    <dgm:pt modelId="{5DE9B176-02F4-4EBF-8AA1-96B0D79D81E2}">
      <dgm:prSet custT="1"/>
      <dgm:spPr/>
      <dgm:t>
        <a:bodyPr/>
        <a:lstStyle/>
        <a:p>
          <a:r>
            <a:rPr lang="fa-IR" sz="2400" b="1" dirty="0" smtClean="0">
              <a:cs typeface="B Nazanin" pitchFamily="2" charset="-78"/>
            </a:rPr>
            <a:t>سطح عرضی </a:t>
          </a:r>
          <a:endParaRPr lang="en-US" sz="2400" b="1" dirty="0">
            <a:cs typeface="B Nazanin" pitchFamily="2" charset="-78"/>
          </a:endParaRPr>
        </a:p>
      </dgm:t>
    </dgm:pt>
    <dgm:pt modelId="{F73ACFA5-4337-4D33-9466-0847C52F956D}" type="parTrans" cxnId="{474D0238-E27D-45F0-B5A9-E86B880CA1B4}">
      <dgm:prSet/>
      <dgm:spPr/>
    </dgm:pt>
    <dgm:pt modelId="{EB1B1A7C-602C-4F3F-9DDC-490411ED1E8B}" type="sibTrans" cxnId="{474D0238-E27D-45F0-B5A9-E86B880CA1B4}">
      <dgm:prSet/>
      <dgm:spPr/>
    </dgm:pt>
    <dgm:pt modelId="{DA86FA35-B3BD-4BBA-B0A3-70D753D0991D}" type="pres">
      <dgm:prSet presAssocID="{9DDA0585-EEE5-4230-97C9-6121ED9D23F0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en-US"/>
        </a:p>
      </dgm:t>
    </dgm:pt>
    <dgm:pt modelId="{E4ABBCF0-09EF-4314-8504-ED83609A5124}" type="pres">
      <dgm:prSet presAssocID="{D429F3C5-A165-41B2-8CC8-F058A51A09E8}" presName="hierRoot1" presStyleCnt="0"/>
      <dgm:spPr/>
    </dgm:pt>
    <dgm:pt modelId="{34FB1EE0-6507-4EDB-9158-B86D93FF32F0}" type="pres">
      <dgm:prSet presAssocID="{D429F3C5-A165-41B2-8CC8-F058A51A09E8}" presName="composite" presStyleCnt="0"/>
      <dgm:spPr/>
    </dgm:pt>
    <dgm:pt modelId="{66C956AD-8CC7-42CB-BBC6-3F5E4D00250D}" type="pres">
      <dgm:prSet presAssocID="{D429F3C5-A165-41B2-8CC8-F058A51A09E8}" presName="background" presStyleLbl="node0" presStyleIdx="0" presStyleCnt="1"/>
      <dgm:spPr/>
    </dgm:pt>
    <dgm:pt modelId="{64806B1E-E951-4D7D-A412-D26A8BCD1F9E}" type="pres">
      <dgm:prSet presAssocID="{D429F3C5-A165-41B2-8CC8-F058A51A09E8}" presName="text" presStyleLbl="fgAcc0" presStyleIdx="0" presStyleCnt="1" custScaleX="171928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E0BC108F-C472-4AE9-A947-F00E2CCB46D7}" type="pres">
      <dgm:prSet presAssocID="{D429F3C5-A165-41B2-8CC8-F058A51A09E8}" presName="hierChild2" presStyleCnt="0"/>
      <dgm:spPr/>
    </dgm:pt>
    <dgm:pt modelId="{41E4311C-AD8F-4577-A8E1-8286FBCD07C7}" type="pres">
      <dgm:prSet presAssocID="{C42E9681-DAF9-4D52-A1C5-35C962927C95}" presName="Name10" presStyleLbl="parChTrans1D2" presStyleIdx="0" presStyleCnt="3"/>
      <dgm:spPr/>
      <dgm:t>
        <a:bodyPr/>
        <a:lstStyle/>
        <a:p>
          <a:endParaRPr lang="en-US"/>
        </a:p>
      </dgm:t>
    </dgm:pt>
    <dgm:pt modelId="{14896BE9-1256-48E1-B831-D78035F8BBE4}" type="pres">
      <dgm:prSet presAssocID="{D81203F4-CC2A-4118-A1F0-56AA9261B016}" presName="hierRoot2" presStyleCnt="0"/>
      <dgm:spPr/>
    </dgm:pt>
    <dgm:pt modelId="{BF3409AF-1B90-455A-877A-D4A39857626A}" type="pres">
      <dgm:prSet presAssocID="{D81203F4-CC2A-4118-A1F0-56AA9261B016}" presName="composite2" presStyleCnt="0"/>
      <dgm:spPr/>
    </dgm:pt>
    <dgm:pt modelId="{F85963EE-C8BD-4A6C-A463-E70747A29487}" type="pres">
      <dgm:prSet presAssocID="{D81203F4-CC2A-4118-A1F0-56AA9261B016}" presName="background2" presStyleLbl="node2" presStyleIdx="0" presStyleCnt="3"/>
      <dgm:spPr/>
    </dgm:pt>
    <dgm:pt modelId="{EE78E65C-0E14-4D09-9A5E-075B84FAD783}" type="pres">
      <dgm:prSet presAssocID="{D81203F4-CC2A-4118-A1F0-56AA9261B016}" presName="text2" presStyleLbl="fgAcc2" presStyleIdx="0" presStyleCnt="3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A5DD9BBD-B097-4764-99BB-9C933FAB8E4E}" type="pres">
      <dgm:prSet presAssocID="{D81203F4-CC2A-4118-A1F0-56AA9261B016}" presName="hierChild3" presStyleCnt="0"/>
      <dgm:spPr/>
    </dgm:pt>
    <dgm:pt modelId="{299747D2-C5D5-4910-AC77-911F2B8483CE}" type="pres">
      <dgm:prSet presAssocID="{F73ACFA5-4337-4D33-9466-0847C52F956D}" presName="Name10" presStyleLbl="parChTrans1D2" presStyleIdx="1" presStyleCnt="3"/>
      <dgm:spPr/>
    </dgm:pt>
    <dgm:pt modelId="{B9485323-0283-4852-AFA5-BDAAFAC3D666}" type="pres">
      <dgm:prSet presAssocID="{5DE9B176-02F4-4EBF-8AA1-96B0D79D81E2}" presName="hierRoot2" presStyleCnt="0"/>
      <dgm:spPr/>
    </dgm:pt>
    <dgm:pt modelId="{66E2EB96-BA90-4ADA-98C5-7D93F064FC0B}" type="pres">
      <dgm:prSet presAssocID="{5DE9B176-02F4-4EBF-8AA1-96B0D79D81E2}" presName="composite2" presStyleCnt="0"/>
      <dgm:spPr/>
    </dgm:pt>
    <dgm:pt modelId="{EF3B3462-5D14-427F-AC3D-5D8599EA201D}" type="pres">
      <dgm:prSet presAssocID="{5DE9B176-02F4-4EBF-8AA1-96B0D79D81E2}" presName="background2" presStyleLbl="node2" presStyleIdx="1" presStyleCnt="3"/>
      <dgm:spPr/>
    </dgm:pt>
    <dgm:pt modelId="{69183C72-BF93-4EF6-9D68-261EE67CAA97}" type="pres">
      <dgm:prSet presAssocID="{5DE9B176-02F4-4EBF-8AA1-96B0D79D81E2}" presName="text2" presStyleLbl="fgAcc2" presStyleIdx="1" presStyleCnt="3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3F7FB3A5-D64D-4DA0-9062-0DED24B58E75}" type="pres">
      <dgm:prSet presAssocID="{5DE9B176-02F4-4EBF-8AA1-96B0D79D81E2}" presName="hierChild3" presStyleCnt="0"/>
      <dgm:spPr/>
    </dgm:pt>
    <dgm:pt modelId="{C7BABF42-AA6A-4725-8366-C0E66C60CA07}" type="pres">
      <dgm:prSet presAssocID="{69B6537E-520B-425D-88DE-8428FDC4D983}" presName="Name10" presStyleLbl="parChTrans1D2" presStyleIdx="2" presStyleCnt="3"/>
      <dgm:spPr/>
      <dgm:t>
        <a:bodyPr/>
        <a:lstStyle/>
        <a:p>
          <a:endParaRPr lang="en-US"/>
        </a:p>
      </dgm:t>
    </dgm:pt>
    <dgm:pt modelId="{E9DC75E8-5461-4489-921E-347146CCFB86}" type="pres">
      <dgm:prSet presAssocID="{DE9231A7-59FE-4B5C-B708-D90D8ACEB90D}" presName="hierRoot2" presStyleCnt="0"/>
      <dgm:spPr/>
    </dgm:pt>
    <dgm:pt modelId="{5178B163-390F-496F-B187-2EF2B55EABD7}" type="pres">
      <dgm:prSet presAssocID="{DE9231A7-59FE-4B5C-B708-D90D8ACEB90D}" presName="composite2" presStyleCnt="0"/>
      <dgm:spPr/>
    </dgm:pt>
    <dgm:pt modelId="{92C092A3-B075-4A11-B8A6-1437CF60D707}" type="pres">
      <dgm:prSet presAssocID="{DE9231A7-59FE-4B5C-B708-D90D8ACEB90D}" presName="background2" presStyleLbl="node2" presStyleIdx="2" presStyleCnt="3"/>
      <dgm:spPr/>
    </dgm:pt>
    <dgm:pt modelId="{0DF9DC5C-216F-45B9-A62A-32EC9DED72DE}" type="pres">
      <dgm:prSet presAssocID="{DE9231A7-59FE-4B5C-B708-D90D8ACEB90D}" presName="text2" presStyleLbl="fgAcc2" presStyleIdx="2" presStyleCnt="3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61660D07-A0AF-43DE-96D0-25EDA6110BEB}" type="pres">
      <dgm:prSet presAssocID="{DE9231A7-59FE-4B5C-B708-D90D8ACEB90D}" presName="hierChild3" presStyleCnt="0"/>
      <dgm:spPr/>
    </dgm:pt>
  </dgm:ptLst>
  <dgm:cxnLst>
    <dgm:cxn modelId="{87EB5607-62FA-4AE0-A934-164943E4CE22}" type="presOf" srcId="{F73ACFA5-4337-4D33-9466-0847C52F956D}" destId="{299747D2-C5D5-4910-AC77-911F2B8483CE}" srcOrd="0" destOrd="0" presId="urn:microsoft.com/office/officeart/2005/8/layout/hierarchy1"/>
    <dgm:cxn modelId="{753F10C5-B45E-48C5-B502-308220D30E28}" type="presOf" srcId="{69B6537E-520B-425D-88DE-8428FDC4D983}" destId="{C7BABF42-AA6A-4725-8366-C0E66C60CA07}" srcOrd="0" destOrd="0" presId="urn:microsoft.com/office/officeart/2005/8/layout/hierarchy1"/>
    <dgm:cxn modelId="{13B69A0D-5920-4EF6-A49E-F760F0991194}" type="presOf" srcId="{C42E9681-DAF9-4D52-A1C5-35C962927C95}" destId="{41E4311C-AD8F-4577-A8E1-8286FBCD07C7}" srcOrd="0" destOrd="0" presId="urn:microsoft.com/office/officeart/2005/8/layout/hierarchy1"/>
    <dgm:cxn modelId="{474D0238-E27D-45F0-B5A9-E86B880CA1B4}" srcId="{D429F3C5-A165-41B2-8CC8-F058A51A09E8}" destId="{5DE9B176-02F4-4EBF-8AA1-96B0D79D81E2}" srcOrd="1" destOrd="0" parTransId="{F73ACFA5-4337-4D33-9466-0847C52F956D}" sibTransId="{EB1B1A7C-602C-4F3F-9DDC-490411ED1E8B}"/>
    <dgm:cxn modelId="{CE7F92E6-5B7F-426A-83A9-E8CE1D4A3592}" srcId="{D429F3C5-A165-41B2-8CC8-F058A51A09E8}" destId="{DE9231A7-59FE-4B5C-B708-D90D8ACEB90D}" srcOrd="2" destOrd="0" parTransId="{69B6537E-520B-425D-88DE-8428FDC4D983}" sibTransId="{64DF1542-BA26-46BF-A09A-64121E8423B6}"/>
    <dgm:cxn modelId="{76CBDD68-7291-4E9C-BB27-67724BB042DD}" type="presOf" srcId="{D81203F4-CC2A-4118-A1F0-56AA9261B016}" destId="{EE78E65C-0E14-4D09-9A5E-075B84FAD783}" srcOrd="0" destOrd="0" presId="urn:microsoft.com/office/officeart/2005/8/layout/hierarchy1"/>
    <dgm:cxn modelId="{2AC6628B-990F-453C-948E-9A54F05BE08E}" type="presOf" srcId="{5DE9B176-02F4-4EBF-8AA1-96B0D79D81E2}" destId="{69183C72-BF93-4EF6-9D68-261EE67CAA97}" srcOrd="0" destOrd="0" presId="urn:microsoft.com/office/officeart/2005/8/layout/hierarchy1"/>
    <dgm:cxn modelId="{A13DCA9A-FDA5-469F-83C6-109E9359849E}" type="presOf" srcId="{9DDA0585-EEE5-4230-97C9-6121ED9D23F0}" destId="{DA86FA35-B3BD-4BBA-B0A3-70D753D0991D}" srcOrd="0" destOrd="0" presId="urn:microsoft.com/office/officeart/2005/8/layout/hierarchy1"/>
    <dgm:cxn modelId="{321AF69A-DDB6-4AAE-9467-5B7C351E2461}" srcId="{D429F3C5-A165-41B2-8CC8-F058A51A09E8}" destId="{D81203F4-CC2A-4118-A1F0-56AA9261B016}" srcOrd="0" destOrd="0" parTransId="{C42E9681-DAF9-4D52-A1C5-35C962927C95}" sibTransId="{DEB7F592-F60A-46D2-8FD5-1CC422C70789}"/>
    <dgm:cxn modelId="{84D42C8F-3203-4746-91C1-1CC2213B54CD}" type="presOf" srcId="{DE9231A7-59FE-4B5C-B708-D90D8ACEB90D}" destId="{0DF9DC5C-216F-45B9-A62A-32EC9DED72DE}" srcOrd="0" destOrd="0" presId="urn:microsoft.com/office/officeart/2005/8/layout/hierarchy1"/>
    <dgm:cxn modelId="{5C0D4C97-ACFC-46BC-8E30-D056DFB0A2F9}" type="presOf" srcId="{D429F3C5-A165-41B2-8CC8-F058A51A09E8}" destId="{64806B1E-E951-4D7D-A412-D26A8BCD1F9E}" srcOrd="0" destOrd="0" presId="urn:microsoft.com/office/officeart/2005/8/layout/hierarchy1"/>
    <dgm:cxn modelId="{3D6E8203-54AF-4587-B853-F4BBE2EA9188}" srcId="{9DDA0585-EEE5-4230-97C9-6121ED9D23F0}" destId="{D429F3C5-A165-41B2-8CC8-F058A51A09E8}" srcOrd="0" destOrd="0" parTransId="{8F2B672F-CA4A-4D02-A036-240C2828556B}" sibTransId="{0B16EC21-5460-4A37-A513-EF15E9AF5EAC}"/>
    <dgm:cxn modelId="{8367D972-5EA9-494D-8D2A-CB80E31E4374}" type="presParOf" srcId="{DA86FA35-B3BD-4BBA-B0A3-70D753D0991D}" destId="{E4ABBCF0-09EF-4314-8504-ED83609A5124}" srcOrd="0" destOrd="0" presId="urn:microsoft.com/office/officeart/2005/8/layout/hierarchy1"/>
    <dgm:cxn modelId="{8F387954-8D91-4F63-B273-3C1A29FCB48B}" type="presParOf" srcId="{E4ABBCF0-09EF-4314-8504-ED83609A5124}" destId="{34FB1EE0-6507-4EDB-9158-B86D93FF32F0}" srcOrd="0" destOrd="0" presId="urn:microsoft.com/office/officeart/2005/8/layout/hierarchy1"/>
    <dgm:cxn modelId="{3B2E1099-576C-4CEB-A4FC-61882A14F3E9}" type="presParOf" srcId="{34FB1EE0-6507-4EDB-9158-B86D93FF32F0}" destId="{66C956AD-8CC7-42CB-BBC6-3F5E4D00250D}" srcOrd="0" destOrd="0" presId="urn:microsoft.com/office/officeart/2005/8/layout/hierarchy1"/>
    <dgm:cxn modelId="{DCA8AC09-B727-47CE-9E41-BF2CD8B12315}" type="presParOf" srcId="{34FB1EE0-6507-4EDB-9158-B86D93FF32F0}" destId="{64806B1E-E951-4D7D-A412-D26A8BCD1F9E}" srcOrd="1" destOrd="0" presId="urn:microsoft.com/office/officeart/2005/8/layout/hierarchy1"/>
    <dgm:cxn modelId="{AEA476AF-82B4-4C4A-A353-649CF8D10B1E}" type="presParOf" srcId="{E4ABBCF0-09EF-4314-8504-ED83609A5124}" destId="{E0BC108F-C472-4AE9-A947-F00E2CCB46D7}" srcOrd="1" destOrd="0" presId="urn:microsoft.com/office/officeart/2005/8/layout/hierarchy1"/>
    <dgm:cxn modelId="{8CF30EC8-E676-4D48-917B-80A955FF7CB6}" type="presParOf" srcId="{E0BC108F-C472-4AE9-A947-F00E2CCB46D7}" destId="{41E4311C-AD8F-4577-A8E1-8286FBCD07C7}" srcOrd="0" destOrd="0" presId="urn:microsoft.com/office/officeart/2005/8/layout/hierarchy1"/>
    <dgm:cxn modelId="{1F36F9F8-6ED8-42ED-993D-41908503D47E}" type="presParOf" srcId="{E0BC108F-C472-4AE9-A947-F00E2CCB46D7}" destId="{14896BE9-1256-48E1-B831-D78035F8BBE4}" srcOrd="1" destOrd="0" presId="urn:microsoft.com/office/officeart/2005/8/layout/hierarchy1"/>
    <dgm:cxn modelId="{B201EC5C-9EEB-48AE-9F68-651CF6DCB02D}" type="presParOf" srcId="{14896BE9-1256-48E1-B831-D78035F8BBE4}" destId="{BF3409AF-1B90-455A-877A-D4A39857626A}" srcOrd="0" destOrd="0" presId="urn:microsoft.com/office/officeart/2005/8/layout/hierarchy1"/>
    <dgm:cxn modelId="{20DDAB7A-CBEA-4F6C-9E01-2E375E34F4FA}" type="presParOf" srcId="{BF3409AF-1B90-455A-877A-D4A39857626A}" destId="{F85963EE-C8BD-4A6C-A463-E70747A29487}" srcOrd="0" destOrd="0" presId="urn:microsoft.com/office/officeart/2005/8/layout/hierarchy1"/>
    <dgm:cxn modelId="{3115B716-668F-42CD-9D1B-8A7AC5DB138F}" type="presParOf" srcId="{BF3409AF-1B90-455A-877A-D4A39857626A}" destId="{EE78E65C-0E14-4D09-9A5E-075B84FAD783}" srcOrd="1" destOrd="0" presId="urn:microsoft.com/office/officeart/2005/8/layout/hierarchy1"/>
    <dgm:cxn modelId="{EA4DAE46-12A3-4701-9CCE-F6F541DA4712}" type="presParOf" srcId="{14896BE9-1256-48E1-B831-D78035F8BBE4}" destId="{A5DD9BBD-B097-4764-99BB-9C933FAB8E4E}" srcOrd="1" destOrd="0" presId="urn:microsoft.com/office/officeart/2005/8/layout/hierarchy1"/>
    <dgm:cxn modelId="{348D5FEC-1C3A-4731-A5DF-0A3067B3A087}" type="presParOf" srcId="{E0BC108F-C472-4AE9-A947-F00E2CCB46D7}" destId="{299747D2-C5D5-4910-AC77-911F2B8483CE}" srcOrd="2" destOrd="0" presId="urn:microsoft.com/office/officeart/2005/8/layout/hierarchy1"/>
    <dgm:cxn modelId="{B1DA96E8-A9E4-42D3-9ADE-5741C0F04B4D}" type="presParOf" srcId="{E0BC108F-C472-4AE9-A947-F00E2CCB46D7}" destId="{B9485323-0283-4852-AFA5-BDAAFAC3D666}" srcOrd="3" destOrd="0" presId="urn:microsoft.com/office/officeart/2005/8/layout/hierarchy1"/>
    <dgm:cxn modelId="{848F470D-1F23-4564-92D3-ABA10301EB5A}" type="presParOf" srcId="{B9485323-0283-4852-AFA5-BDAAFAC3D666}" destId="{66E2EB96-BA90-4ADA-98C5-7D93F064FC0B}" srcOrd="0" destOrd="0" presId="urn:microsoft.com/office/officeart/2005/8/layout/hierarchy1"/>
    <dgm:cxn modelId="{2EDD80E1-D823-46D7-B9F2-5FB37832B93A}" type="presParOf" srcId="{66E2EB96-BA90-4ADA-98C5-7D93F064FC0B}" destId="{EF3B3462-5D14-427F-AC3D-5D8599EA201D}" srcOrd="0" destOrd="0" presId="urn:microsoft.com/office/officeart/2005/8/layout/hierarchy1"/>
    <dgm:cxn modelId="{E557B4A3-5223-4F7D-84E8-FD1CA882A30D}" type="presParOf" srcId="{66E2EB96-BA90-4ADA-98C5-7D93F064FC0B}" destId="{69183C72-BF93-4EF6-9D68-261EE67CAA97}" srcOrd="1" destOrd="0" presId="urn:microsoft.com/office/officeart/2005/8/layout/hierarchy1"/>
    <dgm:cxn modelId="{DFE753FC-95D0-43D4-A409-B0EFBDC31A1E}" type="presParOf" srcId="{B9485323-0283-4852-AFA5-BDAAFAC3D666}" destId="{3F7FB3A5-D64D-4DA0-9062-0DED24B58E75}" srcOrd="1" destOrd="0" presId="urn:microsoft.com/office/officeart/2005/8/layout/hierarchy1"/>
    <dgm:cxn modelId="{8B2E9248-C3E7-48C5-A4C1-18775F598195}" type="presParOf" srcId="{E0BC108F-C472-4AE9-A947-F00E2CCB46D7}" destId="{C7BABF42-AA6A-4725-8366-C0E66C60CA07}" srcOrd="4" destOrd="0" presId="urn:microsoft.com/office/officeart/2005/8/layout/hierarchy1"/>
    <dgm:cxn modelId="{D948094C-1BD2-4A48-86D3-0EB482371508}" type="presParOf" srcId="{E0BC108F-C472-4AE9-A947-F00E2CCB46D7}" destId="{E9DC75E8-5461-4489-921E-347146CCFB86}" srcOrd="5" destOrd="0" presId="urn:microsoft.com/office/officeart/2005/8/layout/hierarchy1"/>
    <dgm:cxn modelId="{C04016FD-55B2-4F1B-A6A6-924D809E4059}" type="presParOf" srcId="{E9DC75E8-5461-4489-921E-347146CCFB86}" destId="{5178B163-390F-496F-B187-2EF2B55EABD7}" srcOrd="0" destOrd="0" presId="urn:microsoft.com/office/officeart/2005/8/layout/hierarchy1"/>
    <dgm:cxn modelId="{BF15E597-8364-4E50-9944-A894CC76D42A}" type="presParOf" srcId="{5178B163-390F-496F-B187-2EF2B55EABD7}" destId="{92C092A3-B075-4A11-B8A6-1437CF60D707}" srcOrd="0" destOrd="0" presId="urn:microsoft.com/office/officeart/2005/8/layout/hierarchy1"/>
    <dgm:cxn modelId="{9390D2A3-625C-4A0D-BD76-DC65DDB25E05}" type="presParOf" srcId="{5178B163-390F-496F-B187-2EF2B55EABD7}" destId="{0DF9DC5C-216F-45B9-A62A-32EC9DED72DE}" srcOrd="1" destOrd="0" presId="urn:microsoft.com/office/officeart/2005/8/layout/hierarchy1"/>
    <dgm:cxn modelId="{EB5B80C6-0718-4FE1-8975-76C0705630B9}" type="presParOf" srcId="{E9DC75E8-5461-4489-921E-347146CCFB86}" destId="{61660D07-A0AF-43DE-96D0-25EDA6110BEB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C7BABF42-AA6A-4725-8366-C0E66C60CA07}">
      <dsp:nvSpPr>
        <dsp:cNvPr id="0" name=""/>
        <dsp:cNvSpPr/>
      </dsp:nvSpPr>
      <dsp:spPr>
        <a:xfrm>
          <a:off x="3949303" y="1793411"/>
          <a:ext cx="2802731" cy="66692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54488"/>
              </a:lnTo>
              <a:lnTo>
                <a:pt x="2802731" y="454488"/>
              </a:lnTo>
              <a:lnTo>
                <a:pt x="2802731" y="666922"/>
              </a:lnTo>
            </a:path>
          </a:pathLst>
        </a:custGeom>
        <a:noFill/>
        <a:ln w="19050" cap="flat" cmpd="sng" algn="ctr">
          <a:solidFill>
            <a:schemeClr val="accent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99747D2-C5D5-4910-AC77-911F2B8483CE}">
      <dsp:nvSpPr>
        <dsp:cNvPr id="0" name=""/>
        <dsp:cNvSpPr/>
      </dsp:nvSpPr>
      <dsp:spPr>
        <a:xfrm>
          <a:off x="3903583" y="1793411"/>
          <a:ext cx="91440" cy="666922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666922"/>
              </a:lnTo>
            </a:path>
          </a:pathLst>
        </a:custGeom>
        <a:noFill/>
        <a:ln w="19050" cap="flat" cmpd="sng" algn="ctr">
          <a:solidFill>
            <a:schemeClr val="accent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1E4311C-AD8F-4577-A8E1-8286FBCD07C7}">
      <dsp:nvSpPr>
        <dsp:cNvPr id="0" name=""/>
        <dsp:cNvSpPr/>
      </dsp:nvSpPr>
      <dsp:spPr>
        <a:xfrm>
          <a:off x="1146571" y="1793411"/>
          <a:ext cx="2802731" cy="666922"/>
        </a:xfrm>
        <a:custGeom>
          <a:avLst/>
          <a:gdLst/>
          <a:ahLst/>
          <a:cxnLst/>
          <a:rect l="0" t="0" r="0" b="0"/>
          <a:pathLst>
            <a:path>
              <a:moveTo>
                <a:pt x="2802731" y="0"/>
              </a:moveTo>
              <a:lnTo>
                <a:pt x="2802731" y="454488"/>
              </a:lnTo>
              <a:lnTo>
                <a:pt x="0" y="454488"/>
              </a:lnTo>
              <a:lnTo>
                <a:pt x="0" y="666922"/>
              </a:lnTo>
            </a:path>
          </a:pathLst>
        </a:custGeom>
        <a:noFill/>
        <a:ln w="19050" cap="flat" cmpd="sng" algn="ctr">
          <a:solidFill>
            <a:schemeClr val="accent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6C956AD-8CC7-42CB-BBC6-3F5E4D00250D}">
      <dsp:nvSpPr>
        <dsp:cNvPr id="0" name=""/>
        <dsp:cNvSpPr/>
      </dsp:nvSpPr>
      <dsp:spPr>
        <a:xfrm>
          <a:off x="1978025" y="337265"/>
          <a:ext cx="3942556" cy="1456146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4806B1E-E951-4D7D-A412-D26A8BCD1F9E}">
      <dsp:nvSpPr>
        <dsp:cNvPr id="0" name=""/>
        <dsp:cNvSpPr/>
      </dsp:nvSpPr>
      <dsp:spPr>
        <a:xfrm>
          <a:off x="2232818" y="579319"/>
          <a:ext cx="3942556" cy="1456146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400" b="1" kern="1200" dirty="0" smtClean="0">
              <a:solidFill>
                <a:schemeClr val="tx1"/>
              </a:solidFill>
              <a:cs typeface="B Nazanin" pitchFamily="2" charset="-78"/>
            </a:rPr>
            <a:t>سطوح تشریحی بدن انسان</a:t>
          </a:r>
          <a:endParaRPr lang="en-US" sz="2400" b="1" kern="1200" dirty="0">
            <a:solidFill>
              <a:schemeClr val="tx1"/>
            </a:solidFill>
            <a:cs typeface="B Nazanin" pitchFamily="2" charset="-78"/>
          </a:endParaRPr>
        </a:p>
      </dsp:txBody>
      <dsp:txXfrm>
        <a:off x="2232818" y="579319"/>
        <a:ext cx="3942556" cy="1456146"/>
      </dsp:txXfrm>
    </dsp:sp>
    <dsp:sp modelId="{F85963EE-C8BD-4A6C-A463-E70747A29487}">
      <dsp:nvSpPr>
        <dsp:cNvPr id="0" name=""/>
        <dsp:cNvSpPr/>
      </dsp:nvSpPr>
      <dsp:spPr>
        <a:xfrm>
          <a:off x="0" y="2460334"/>
          <a:ext cx="2293143" cy="1456146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E78E65C-0E14-4D09-9A5E-075B84FAD783}">
      <dsp:nvSpPr>
        <dsp:cNvPr id="0" name=""/>
        <dsp:cNvSpPr/>
      </dsp:nvSpPr>
      <dsp:spPr>
        <a:xfrm>
          <a:off x="254793" y="2702388"/>
          <a:ext cx="2293143" cy="1456146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400" b="1" kern="1200" dirty="0" smtClean="0">
              <a:cs typeface="B Nazanin" pitchFamily="2" charset="-78"/>
            </a:rPr>
            <a:t>سطح سهمی</a:t>
          </a:r>
          <a:endParaRPr lang="en-US" sz="2400" b="1" kern="1200" dirty="0">
            <a:cs typeface="B Nazanin" pitchFamily="2" charset="-78"/>
          </a:endParaRPr>
        </a:p>
      </dsp:txBody>
      <dsp:txXfrm>
        <a:off x="254793" y="2702388"/>
        <a:ext cx="2293143" cy="1456146"/>
      </dsp:txXfrm>
    </dsp:sp>
    <dsp:sp modelId="{EF3B3462-5D14-427F-AC3D-5D8599EA201D}">
      <dsp:nvSpPr>
        <dsp:cNvPr id="0" name=""/>
        <dsp:cNvSpPr/>
      </dsp:nvSpPr>
      <dsp:spPr>
        <a:xfrm>
          <a:off x="2802731" y="2460334"/>
          <a:ext cx="2293143" cy="1456146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9183C72-BF93-4EF6-9D68-261EE67CAA97}">
      <dsp:nvSpPr>
        <dsp:cNvPr id="0" name=""/>
        <dsp:cNvSpPr/>
      </dsp:nvSpPr>
      <dsp:spPr>
        <a:xfrm>
          <a:off x="3057524" y="2702388"/>
          <a:ext cx="2293143" cy="1456146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400" b="1" kern="1200" dirty="0" smtClean="0">
              <a:cs typeface="B Nazanin" pitchFamily="2" charset="-78"/>
            </a:rPr>
            <a:t>سطح عرضی </a:t>
          </a:r>
          <a:endParaRPr lang="en-US" sz="2400" b="1" kern="1200" dirty="0">
            <a:cs typeface="B Nazanin" pitchFamily="2" charset="-78"/>
          </a:endParaRPr>
        </a:p>
      </dsp:txBody>
      <dsp:txXfrm>
        <a:off x="3057524" y="2702388"/>
        <a:ext cx="2293143" cy="1456146"/>
      </dsp:txXfrm>
    </dsp:sp>
    <dsp:sp modelId="{92C092A3-B075-4A11-B8A6-1437CF60D707}">
      <dsp:nvSpPr>
        <dsp:cNvPr id="0" name=""/>
        <dsp:cNvSpPr/>
      </dsp:nvSpPr>
      <dsp:spPr>
        <a:xfrm>
          <a:off x="5605462" y="2460334"/>
          <a:ext cx="2293143" cy="1456146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DF9DC5C-216F-45B9-A62A-32EC9DED72DE}">
      <dsp:nvSpPr>
        <dsp:cNvPr id="0" name=""/>
        <dsp:cNvSpPr/>
      </dsp:nvSpPr>
      <dsp:spPr>
        <a:xfrm>
          <a:off x="5860256" y="2702388"/>
          <a:ext cx="2293143" cy="1456146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400" b="1" kern="1200" dirty="0" smtClean="0">
              <a:cs typeface="B Nazanin" pitchFamily="2" charset="-78"/>
            </a:rPr>
            <a:t>سطح افقی</a:t>
          </a:r>
          <a:endParaRPr lang="en-US" sz="2400" b="1" kern="1200" dirty="0">
            <a:cs typeface="B Nazanin" pitchFamily="2" charset="-78"/>
          </a:endParaRPr>
        </a:p>
      </dsp:txBody>
      <dsp:txXfrm>
        <a:off x="5860256" y="2702388"/>
        <a:ext cx="2293143" cy="145614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680BD65-A87A-4E9F-8954-38E523DC0447}" type="datetimeFigureOut">
              <a:rPr lang="en-US" smtClean="0"/>
              <a:t>4/28/2012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26F4339-8FAB-4695-B2AC-1D52013336FB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6F4339-8FAB-4695-B2AC-1D52013336FB}" type="slidenum">
              <a:rPr lang="en-US" smtClean="0"/>
              <a:t>29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 bwMode="white">
          <a:xfrm>
            <a:off x="0" y="5971032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-9144" y="6053328"/>
            <a:ext cx="2249424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2359152" y="6044184"/>
            <a:ext cx="6784848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2362200" y="4038600"/>
            <a:ext cx="6477000" cy="1828800"/>
          </a:xfrm>
        </p:spPr>
        <p:txBody>
          <a:bodyPr anchor="b"/>
          <a:lstStyle>
            <a:lvl1pPr>
              <a:defRPr cap="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2362200" y="6050037"/>
            <a:ext cx="6705600" cy="685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60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76200" y="6068699"/>
            <a:ext cx="2057400" cy="685800"/>
          </a:xfrm>
        </p:spPr>
        <p:txBody>
          <a:bodyPr>
            <a:noAutofit/>
          </a:bodyPr>
          <a:lstStyle>
            <a:lvl1pPr algn="ctr">
              <a:defRPr sz="2000">
                <a:solidFill>
                  <a:srgbClr val="FFFFFF"/>
                </a:solidFill>
              </a:defRPr>
            </a:lvl1pPr>
          </a:lstStyle>
          <a:p>
            <a:fld id="{8ACA8354-D307-4787-B020-D2B9F6C0F19B}" type="datetimeFigureOut">
              <a:rPr lang="en-US" smtClean="0"/>
              <a:pPr/>
              <a:t>4/28/2012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2085393" y="236538"/>
            <a:ext cx="5867400" cy="365125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8001000" y="228600"/>
            <a:ext cx="8382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2AA7CAFD-4D7C-496E-AB02-F4FD2D968A8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CA8354-D307-4787-B020-D2B9F6C0F19B}" type="datetimeFigureOut">
              <a:rPr lang="en-US" smtClean="0"/>
              <a:pPr/>
              <a:t>4/28/2012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A7CAFD-4D7C-496E-AB02-F4FD2D968A8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53200" y="609600"/>
            <a:ext cx="2057400" cy="55165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562600" cy="5516564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553200" y="6248402"/>
            <a:ext cx="2209800" cy="365125"/>
          </a:xfrm>
        </p:spPr>
        <p:txBody>
          <a:bodyPr/>
          <a:lstStyle/>
          <a:p>
            <a:fld id="{8ACA8354-D307-4787-B020-D2B9F6C0F19B}" type="datetimeFigureOut">
              <a:rPr lang="en-US" smtClean="0"/>
              <a:pPr/>
              <a:t>4/28/2012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1" y="6248207"/>
            <a:ext cx="5573483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7" name="Rectangle 6"/>
          <p:cNvSpPr/>
          <p:nvPr/>
        </p:nvSpPr>
        <p:spPr bwMode="white">
          <a:xfrm>
            <a:off x="6096318" y="0"/>
            <a:ext cx="320040" cy="68580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6142038" y="609600"/>
            <a:ext cx="228600" cy="624840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6142038" y="0"/>
            <a:ext cx="228600" cy="53340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5400000">
            <a:off x="5989638" y="144462"/>
            <a:ext cx="533400" cy="244476"/>
          </a:xfrm>
        </p:spPr>
        <p:txBody>
          <a:bodyPr/>
          <a:lstStyle/>
          <a:p>
            <a:fld id="{2AA7CAFD-4D7C-496E-AB02-F4FD2D968A8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CA8354-D307-4787-B020-D2B9F6C0F19B}" type="datetimeFigureOut">
              <a:rPr lang="en-US" smtClean="0"/>
              <a:pPr/>
              <a:t>4/28/2012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2AA7CAFD-4D7C-496E-AB02-F4FD2D968A8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4958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743200"/>
            <a:ext cx="7123113" cy="1673225"/>
          </a:xfrm>
        </p:spPr>
        <p:txBody>
          <a:bodyPr anchor="t"/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Rectangle 6"/>
          <p:cNvSpPr/>
          <p:nvPr/>
        </p:nvSpPr>
        <p:spPr bwMode="white">
          <a:xfrm>
            <a:off x="0" y="1524000"/>
            <a:ext cx="9144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0" y="1600200"/>
            <a:ext cx="1295400" cy="990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1371600" y="1600200"/>
            <a:ext cx="7772400" cy="990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1600200"/>
            <a:ext cx="7620000" cy="990600"/>
          </a:xfrm>
        </p:spPr>
        <p:txBody>
          <a:bodyPr/>
          <a:lstStyle>
            <a:lvl1pPr algn="l">
              <a:buNone/>
              <a:defRPr sz="4400" b="0" cap="none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CA8354-D307-4787-B020-D2B9F6C0F19B}" type="datetimeFigureOut">
              <a:rPr lang="en-US" smtClean="0"/>
              <a:pPr/>
              <a:t>4/28/2012</a:t>
            </a:fld>
            <a:endParaRPr lang="en-US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>
          <a:xfrm>
            <a:off x="0" y="1752600"/>
            <a:ext cx="1295400" cy="701676"/>
          </a:xfrm>
        </p:spPr>
        <p:txBody>
          <a:bodyPr>
            <a:no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fld id="{2AA7CAFD-4D7C-496E-AB02-F4FD2D968A8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609600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844901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8ACA8354-D307-4787-B020-D2B9F6C0F19B}" type="datetimeFigureOut">
              <a:rPr lang="en-US" smtClean="0"/>
              <a:pPr/>
              <a:t>4/28/2012</a:t>
            </a:fld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2AA7CAFD-4D7C-496E-AB02-F4FD2D968A8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273050"/>
            <a:ext cx="8153400" cy="8699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609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800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8ACA8354-D307-4787-B020-D2B9F6C0F19B}" type="datetimeFigureOut">
              <a:rPr lang="en-US" smtClean="0"/>
              <a:pPr/>
              <a:t>4/28/2012</a:t>
            </a:fld>
            <a:endParaRPr lang="en-US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2AA7CAFD-4D7C-496E-AB02-F4FD2D968A8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en-US"/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"/>
          </p:nvPr>
        </p:nvSpPr>
        <p:spPr>
          <a:xfrm>
            <a:off x="609600" y="1752600"/>
            <a:ext cx="3886200" cy="640080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3"/>
          </p:nvPr>
        </p:nvSpPr>
        <p:spPr>
          <a:xfrm>
            <a:off x="4800600" y="1752600"/>
            <a:ext cx="3886200" cy="640080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CA8354-D307-4787-B020-D2B9F6C0F19B}" type="datetimeFigureOut">
              <a:rPr lang="en-US" smtClean="0"/>
              <a:pPr/>
              <a:t>4/28/2012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2AA7CAFD-4D7C-496E-AB02-F4FD2D968A8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CA8354-D307-4787-B020-D2B9F6C0F19B}" type="datetimeFigureOut">
              <a:rPr lang="en-US" smtClean="0"/>
              <a:pPr/>
              <a:t>4/28/2012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0" y="6248400"/>
            <a:ext cx="5334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2AA7CAFD-4D7C-496E-AB02-F4FD2D968A8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8077200" cy="869950"/>
          </a:xfrm>
        </p:spPr>
        <p:txBody>
          <a:bodyPr anchor="ctr"/>
          <a:lstStyle>
            <a:lvl1pPr algn="l">
              <a:buNone/>
              <a:defRPr sz="4400"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CA8354-D307-4787-B020-D2B9F6C0F19B}" type="datetimeFigureOut">
              <a:rPr lang="en-US" smtClean="0"/>
              <a:pPr/>
              <a:t>4/28/2012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2AA7CAFD-4D7C-496E-AB02-F4FD2D968A8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09600" y="1752600"/>
            <a:ext cx="1600200" cy="4343400"/>
          </a:xfrm>
          <a:ln w="50800" cap="sq" cmpd="dbl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37160" tIns="182880" rIns="137160" bIns="91440"/>
          <a:lstStyle>
            <a:lvl1pPr marL="0" indent="0">
              <a:spcAft>
                <a:spcPts val="1000"/>
              </a:spcAft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2362200" y="1752600"/>
            <a:ext cx="6400800" cy="44196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00200" y="5486400"/>
            <a:ext cx="7315200" cy="685800"/>
          </a:xfrm>
        </p:spPr>
        <p:txBody>
          <a:bodyPr/>
          <a:lstStyle>
            <a:lvl1pPr marL="0" indent="0">
              <a:buFontTx/>
              <a:buNone/>
              <a:defRPr sz="17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Rectangle 7"/>
          <p:cNvSpPr/>
          <p:nvPr/>
        </p:nvSpPr>
        <p:spPr bwMode="white">
          <a:xfrm>
            <a:off x="-9144" y="4572000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-9144" y="4663440"/>
            <a:ext cx="1463040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1545336" y="4654296"/>
            <a:ext cx="7598664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4648200"/>
            <a:ext cx="7315200" cy="685800"/>
          </a:xfrm>
        </p:spPr>
        <p:txBody>
          <a:bodyPr anchor="ctr"/>
          <a:lstStyle>
            <a:lvl1pPr algn="l">
              <a:buNone/>
              <a:defRPr sz="2800" b="0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1" name="Rectangle 10"/>
          <p:cNvSpPr/>
          <p:nvPr/>
        </p:nvSpPr>
        <p:spPr bwMode="white">
          <a:xfrm>
            <a:off x="1447800" y="0"/>
            <a:ext cx="100584" cy="6867144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>
          <a:xfrm>
            <a:off x="6248400" y="6248400"/>
            <a:ext cx="2667000" cy="365125"/>
          </a:xfrm>
        </p:spPr>
        <p:txBody>
          <a:bodyPr rtlCol="0"/>
          <a:lstStyle/>
          <a:p>
            <a:fld id="{8ACA8354-D307-4787-B020-D2B9F6C0F19B}" type="datetimeFigureOut">
              <a:rPr lang="en-US" smtClean="0"/>
              <a:pPr/>
              <a:t>4/28/2012</a:t>
            </a:fld>
            <a:endParaRPr lang="en-US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>
          <a:xfrm>
            <a:off x="0" y="4667249"/>
            <a:ext cx="1447800" cy="663578"/>
          </a:xfrm>
        </p:spPr>
        <p:txBody>
          <a:bodyPr rtlCol="0"/>
          <a:lstStyle>
            <a:lvl1pPr>
              <a:defRPr sz="2800"/>
            </a:lvl1pPr>
          </a:lstStyle>
          <a:p>
            <a:fld id="{2AA7CAFD-4D7C-496E-AB02-F4FD2D968A8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>
          <a:xfrm>
            <a:off x="1600200" y="6248206"/>
            <a:ext cx="4572000" cy="365125"/>
          </a:xfrm>
        </p:spPr>
        <p:txBody>
          <a:bodyPr rtlCol="0"/>
          <a:lstStyle/>
          <a:p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60576" y="0"/>
            <a:ext cx="7583424" cy="4568952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609600" y="228600"/>
            <a:ext cx="8153400" cy="9906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612648" y="1600200"/>
            <a:ext cx="8153400" cy="452628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096000" y="6248400"/>
            <a:ext cx="26670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8ACA8354-D307-4787-B020-D2B9F6C0F19B}" type="datetimeFigureOut">
              <a:rPr lang="en-US" smtClean="0"/>
              <a:pPr/>
              <a:t>4/28/2012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609600" y="6248206"/>
            <a:ext cx="5421083" cy="365125"/>
          </a:xfrm>
          <a:prstGeom prst="rect">
            <a:avLst/>
          </a:prstGeom>
        </p:spPr>
        <p:txBody>
          <a:bodyPr vert="horz" anchor="ctr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Rectangle 6"/>
          <p:cNvSpPr/>
          <p:nvPr/>
        </p:nvSpPr>
        <p:spPr bwMode="white">
          <a:xfrm>
            <a:off x="0" y="1234440"/>
            <a:ext cx="9144000" cy="32004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0" y="1280160"/>
            <a:ext cx="533400" cy="228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590550" y="1280160"/>
            <a:ext cx="8553450" cy="228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0" y="1272222"/>
            <a:ext cx="533400" cy="244476"/>
          </a:xfrm>
          <a:prstGeom prst="rect">
            <a:avLst/>
          </a:prstGeom>
        </p:spPr>
        <p:txBody>
          <a:bodyPr vert="horz" anchor="ctr" anchorCtr="0">
            <a:normAutofit/>
          </a:bodyPr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2AA7CAFD-4D7C-496E-AB02-F4FD2D968A8A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20040" indent="-320040" algn="l" rtl="0" eaLnBrk="1" latinLnBrk="0" hangingPunct="1">
        <a:spcBef>
          <a:spcPts val="700"/>
        </a:spcBef>
        <a:buClr>
          <a:schemeClr val="accent2"/>
        </a:buClr>
        <a:buSzPct val="60000"/>
        <a:buFont typeface="Wingdings"/>
        <a:buChar char=""/>
        <a:defRPr kumimoji="0"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550"/>
        </a:spcBef>
        <a:buClr>
          <a:schemeClr val="accent1"/>
        </a:buClr>
        <a:buSzPct val="70000"/>
        <a:buFont typeface="Wingdings 2"/>
        <a:buChar char="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rtl="0" eaLnBrk="1" latinLnBrk="0" hangingPunct="1">
        <a:spcBef>
          <a:spcPts val="500"/>
        </a:spcBef>
        <a:buClr>
          <a:schemeClr val="accent2"/>
        </a:buClr>
        <a:buSzPct val="75000"/>
        <a:buFont typeface="Wingdings"/>
        <a:buChar char="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28600" algn="l" rtl="0" eaLnBrk="1" latinLnBrk="0" hangingPunct="1">
        <a:spcBef>
          <a:spcPts val="400"/>
        </a:spcBef>
        <a:buClr>
          <a:schemeClr val="accent3"/>
        </a:buClr>
        <a:buSzPct val="7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228600" algn="l" rtl="0" eaLnBrk="1" latinLnBrk="0" hangingPunct="1">
        <a:spcBef>
          <a:spcPts val="400"/>
        </a:spcBef>
        <a:buClr>
          <a:schemeClr val="accent4"/>
        </a:buClr>
        <a:buSzPct val="6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4.gi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9.gif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0.gif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1.gi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2.gif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3.gif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4.gif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7" Type="http://schemas.openxmlformats.org/officeDocument/2006/relationships/image" Target="../media/image5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jpeg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gif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hyperlink" Target="http://www.google.com/imgres?imgurl=http://www.westvanphysio.com/media/img/377/hand_anatomy_bones01.jpg&amp;imgrefurl=http://nasrin69.blogfa.com/post-26.aspx&amp;usg=__x9Epg-p6yeQPRWvKkDgR-vgee2I=&amp;h=400&amp;w=400&amp;sz=116&amp;hl=en&amp;start=4&amp;zoom=1&amp;tbnid=t4WmTJyUlskalM:&amp;tbnh=124&amp;tbnw=124&amp;ei=WpObT6bnAoHt-gbHzJn4Dg&amp;prev=/search%3Fq%3D%25D8%25A7%25D8%25B3%25D8%25AA%25D8%25AE%25D9%2588%25D8%25A7%25D9%2586%2B%25D8%25AF%25D8%25B3%25D8%25AA%26hl%3Den%26safe%3Dactive%26biw%3D1366%26bih%3D489%26gbv%3D2%26tbm%3Disch&amp;itbs=1" TargetMode="External"/><Relationship Id="rId3" Type="http://schemas.openxmlformats.org/officeDocument/2006/relationships/hyperlink" Target="http://www.google.com/imgres?imgurl=http://z.about.com/d/exercise/1/0/C/k/infraspinatus.jpg&amp;imgrefurl=http://life7.blogfa.com/post-7.aspx&amp;usg=__DDuDWIszBXxAwuaO_P6ygu7FNQA=&amp;h=365&amp;w=400&amp;sz=26&amp;hl=en&amp;start=6&amp;zoom=1&amp;tbnid=AKBuhX74TzVe6M:&amp;tbnh=113&amp;tbnw=124&amp;ei=YJKbT7PDOsXqOafnvfsB&amp;prev=/search%3Fq%3D%25D8%25A7%25D8%25B3%25D8%25AA%25D8%25AE%25D9%2588%25D8%25A7%25D9%2586%2B%25DA%25A9%25D8%25AA%25D9%2581%26hl%3Den%26safe%3Dactive%26biw%3D1366%26bih%3D489%26gbv%3D2%26tbm%3Disch&amp;itbs=1" TargetMode="External"/><Relationship Id="rId7" Type="http://schemas.openxmlformats.org/officeDocument/2006/relationships/image" Target="../media/image37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.png"/><Relationship Id="rId5" Type="http://schemas.openxmlformats.org/officeDocument/2006/relationships/image" Target="../media/image35.jpeg"/><Relationship Id="rId4" Type="http://schemas.openxmlformats.org/officeDocument/2006/relationships/image" Target="../media/image34.jpeg"/><Relationship Id="rId9" Type="http://schemas.openxmlformats.org/officeDocument/2006/relationships/image" Target="../media/image38.jpe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jpeg"/><Relationship Id="rId3" Type="http://schemas.openxmlformats.org/officeDocument/2006/relationships/hyperlink" Target="http://www.google.com/imgres?imgurl=http://upload.wikimedia.org/wikipedia/commons/thumb/7/73/Gray252.png/250px-Gray252.png&amp;imgrefurl=http://fa.wikipedia.org/wiki/%25D8%25A7%25D8%25B3%25D8%25AA%25D8%25AE%25D9%2588%25D8%25A7%25D9%2586_%25D8%25B1%25D8%25A7%25D9%2586&amp;usg=__VMWyv0UToIpkDKwh97nMoWa22Rs=&amp;h=376&amp;w=250&amp;sz=57&amp;hl=en&amp;start=1&amp;zoom=1&amp;tbnid=-2GmTC06pobXkM:&amp;tbnh=122&amp;tbnw=81&amp;ei=YZSbT47hHMaDOtez_foB&amp;prev=/search%3Fq%3D%25D8%25A7%25D8%25B3%25D8%25AA%25D8%25AE%25D9%2588%25D8%25A7%25D9%2586%2B%25D8%25B1%25D8%25A7%25D9%2586%26hl%3Den%26safe%3Dactive%26biw%3D1366%26bih%3D489%26gbv%3D2%26tbm%3Disch&amp;itbs=1" TargetMode="External"/><Relationship Id="rId7" Type="http://schemas.openxmlformats.org/officeDocument/2006/relationships/hyperlink" Target="http://www.google.com/imgres?imgurl=http://www.ayandehsazan.org/sitepics/PasTime/20.jpg&amp;imgrefurl=http://www.ayandehsazan.org/persian/ModulesPage.aspx%3Fmodulename%3Dviewpage%26pageid%3D143%26PortalID%3D2&amp;usg=__BrfFFEpxopYm1DId3GowhXIB0uo=&amp;h=518&amp;w=230&amp;sz=26&amp;hl=en&amp;start=13&amp;zoom=1&amp;tbnid=ymAm7XlK6Rl93M:&amp;tbnh=131&amp;tbnw=58&amp;ei=JpWbT4KfIcaVOpr6ufsB&amp;prev=/search%3Fq%3D%25D8%25A7%25D8%25B3%25D8%25AA%25D8%25AE%25D9%2588%25D8%25A7%25D9%2586%2B%25D8%25B3%25D8%25A7%25D9%2582%2B%25D9%25BE%25D8%25A7%26hl%3Den%26safe%3Dactive%26biw%3D1366%26bih%3D489%26gbv%3D2%26tbm%3Disch&amp;itbs=1" TargetMode="External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1.jpeg"/><Relationship Id="rId5" Type="http://schemas.openxmlformats.org/officeDocument/2006/relationships/image" Target="../media/image40.jpeg"/><Relationship Id="rId4" Type="http://schemas.openxmlformats.org/officeDocument/2006/relationships/image" Target="../media/image39.jpeg"/><Relationship Id="rId9" Type="http://schemas.openxmlformats.org/officeDocument/2006/relationships/image" Target="../media/image43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microsoft.com/office/2007/relationships/diagramDrawing" Target="../diagrams/drawing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eg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600" y="533400"/>
            <a:ext cx="8610600" cy="1600200"/>
          </a:xfrm>
        </p:spPr>
        <p:txBody>
          <a:bodyPr/>
          <a:lstStyle/>
          <a:p>
            <a:pPr algn="ctr"/>
            <a:r>
              <a:rPr lang="fa-IR" b="1" dirty="0" smtClean="0">
                <a:solidFill>
                  <a:schemeClr val="accent1">
                    <a:lumMod val="60000"/>
                    <a:lumOff val="40000"/>
                  </a:schemeClr>
                </a:solidFill>
                <a:cs typeface="B Nazanin" pitchFamily="2" charset="-78"/>
              </a:rPr>
              <a:t>آناتومی انسان</a:t>
            </a:r>
            <a:endParaRPr lang="en-US" b="1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3657600" y="2057400"/>
            <a:ext cx="188513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800" b="1" dirty="0" smtClean="0">
                <a:solidFill>
                  <a:schemeClr val="accent1">
                    <a:lumMod val="60000"/>
                    <a:lumOff val="40000"/>
                  </a:schemeClr>
                </a:solidFill>
                <a:cs typeface="B Nazanin" pitchFamily="2" charset="-78"/>
              </a:rPr>
              <a:t> </a:t>
            </a:r>
            <a:r>
              <a:rPr lang="fa-IR" sz="2800" b="1" dirty="0" smtClean="0">
                <a:solidFill>
                  <a:schemeClr val="accent1">
                    <a:lumMod val="60000"/>
                    <a:lumOff val="40000"/>
                  </a:schemeClr>
                </a:solidFill>
                <a:cs typeface="B Nazanin" pitchFamily="2" charset="-78"/>
              </a:rPr>
              <a:t>)</a:t>
            </a:r>
            <a:r>
              <a:rPr lang="en-US" sz="2800" b="1" dirty="0" smtClean="0">
                <a:solidFill>
                  <a:schemeClr val="accent1">
                    <a:lumMod val="60000"/>
                    <a:lumOff val="40000"/>
                  </a:schemeClr>
                </a:solidFill>
                <a:cs typeface="B Nazanin" pitchFamily="2" charset="-78"/>
              </a:rPr>
              <a:t>Anatomy</a:t>
            </a:r>
            <a:r>
              <a:rPr lang="fa-IR" sz="2800" b="1" dirty="0" smtClean="0">
                <a:solidFill>
                  <a:schemeClr val="accent1">
                    <a:lumMod val="60000"/>
                    <a:lumOff val="40000"/>
                  </a:schemeClr>
                </a:solidFill>
                <a:cs typeface="B Nazanin" pitchFamily="2" charset="-78"/>
              </a:rPr>
              <a:t>(</a:t>
            </a:r>
            <a:endParaRPr lang="en-US" sz="2800" b="1" dirty="0">
              <a:solidFill>
                <a:schemeClr val="accent1">
                  <a:lumMod val="60000"/>
                  <a:lumOff val="40000"/>
                </a:schemeClr>
              </a:solidFill>
              <a:cs typeface="B Nazanin" pitchFamily="2" charset="-78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2057400" y="2819400"/>
            <a:ext cx="502920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a-IR" sz="2800" dirty="0" smtClean="0">
                <a:cs typeface="B Nazanin" pitchFamily="2" charset="-78"/>
              </a:rPr>
              <a:t>رعنا کرمی </a:t>
            </a:r>
            <a:endParaRPr lang="en-US" sz="2800" dirty="0" smtClean="0">
              <a:cs typeface="B Nazanin" pitchFamily="2" charset="-78"/>
            </a:endParaRPr>
          </a:p>
          <a:p>
            <a:pPr algn="ctr"/>
            <a:endParaRPr lang="en-US" sz="2800" dirty="0" smtClean="0">
              <a:cs typeface="B Nazanin" pitchFamily="2" charset="-78"/>
            </a:endParaRPr>
          </a:p>
          <a:p>
            <a:pPr algn="ctr"/>
            <a:endParaRPr lang="fa-IR" sz="2800" dirty="0" smtClean="0">
              <a:cs typeface="B Nazanin" pitchFamily="2" charset="-78"/>
            </a:endParaRPr>
          </a:p>
        </p:txBody>
      </p:sp>
      <p:pic>
        <p:nvPicPr>
          <p:cNvPr id="1026" name="Picture 2" descr="D:\Pictures\federation ski\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657600"/>
            <a:ext cx="2438400" cy="2305050"/>
          </a:xfrm>
          <a:prstGeom prst="rect">
            <a:avLst/>
          </a:prstGeom>
          <a:noFill/>
        </p:spPr>
      </p:pic>
      <p:pic>
        <p:nvPicPr>
          <p:cNvPr id="1027" name="Picture 3" descr="D:\Pictures\federation ski\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781800" y="3733800"/>
            <a:ext cx="2362200" cy="225901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 rtl="1"/>
            <a:r>
              <a:rPr lang="fa-IR" sz="2800" b="1" dirty="0" smtClean="0">
                <a:solidFill>
                  <a:schemeClr val="accent2">
                    <a:lumMod val="50000"/>
                  </a:schemeClr>
                </a:solidFill>
                <a:cs typeface="B Nazanin" pitchFamily="2" charset="-78"/>
              </a:rPr>
              <a:t>مرکز ثقل :</a:t>
            </a:r>
            <a:endParaRPr lang="en-US" sz="28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algn="just" rtl="1">
              <a:buFont typeface="Wingdings" pitchFamily="2" charset="2"/>
              <a:buChar char="Ø"/>
            </a:pPr>
            <a:r>
              <a:rPr lang="fa-IR" sz="2400" dirty="0" smtClean="0">
                <a:cs typeface="B Nazanin" pitchFamily="2" charset="-78"/>
              </a:rPr>
              <a:t>نقطه ای است که جرم در اطراف آن به صورت کاملاً مساوی توزیع شده است .</a:t>
            </a:r>
          </a:p>
          <a:p>
            <a:pPr algn="just" rtl="1">
              <a:buNone/>
            </a:pPr>
            <a:endParaRPr lang="fa-IR" sz="2400" dirty="0" smtClean="0">
              <a:cs typeface="B Nazanin" pitchFamily="2" charset="-78"/>
            </a:endParaRPr>
          </a:p>
          <a:p>
            <a:pPr algn="just" rtl="1">
              <a:buFont typeface="Wingdings" pitchFamily="2" charset="2"/>
              <a:buChar char="Ø"/>
            </a:pPr>
            <a:r>
              <a:rPr lang="fa-IR" sz="2400" dirty="0" smtClean="0">
                <a:cs typeface="B Nazanin" pitchFamily="2" charset="-78"/>
              </a:rPr>
              <a:t>مرکز ثقل مرکز تلا قی سه صفحه اصلی بدن یعنی صفحات سهمی ، عرضی و افقی است .</a:t>
            </a:r>
          </a:p>
          <a:p>
            <a:pPr algn="just" rtl="1">
              <a:buNone/>
            </a:pPr>
            <a:endParaRPr lang="fa-IR" sz="2400" dirty="0" smtClean="0">
              <a:cs typeface="B Nazanin" pitchFamily="2" charset="-78"/>
            </a:endParaRPr>
          </a:p>
          <a:p>
            <a:pPr algn="just" rtl="1">
              <a:buFont typeface="Wingdings" pitchFamily="2" charset="2"/>
              <a:buChar char="Ø"/>
            </a:pPr>
            <a:r>
              <a:rPr lang="fa-IR" sz="2400" dirty="0" smtClean="0">
                <a:cs typeface="B Nazanin" pitchFamily="2" charset="-78"/>
              </a:rPr>
              <a:t>مرکز ثقل در مردان در نقطه 57 درصدی ، در زنان 55 درصدی از کف پای آنان قرار دارد .</a:t>
            </a:r>
          </a:p>
          <a:p>
            <a:pPr algn="just" rtl="1">
              <a:buNone/>
            </a:pPr>
            <a:endParaRPr lang="fa-IR" sz="2400" dirty="0" smtClean="0">
              <a:cs typeface="B Nazanin" pitchFamily="2" charset="-78"/>
            </a:endParaRPr>
          </a:p>
          <a:p>
            <a:pPr algn="just" rtl="1">
              <a:buFont typeface="Wingdings" pitchFamily="2" charset="2"/>
              <a:buChar char="Ø"/>
            </a:pPr>
            <a:r>
              <a:rPr lang="fa-IR" sz="2400" dirty="0" smtClean="0">
                <a:cs typeface="B Nazanin" pitchFamily="2" charset="-78"/>
              </a:rPr>
              <a:t>مرکز ثقل یک فرد بالغ در حدود  دومین مهرة خاجی است ( حدوداً ناف )</a:t>
            </a:r>
          </a:p>
          <a:p>
            <a:pPr algn="just" rtl="1">
              <a:buNone/>
            </a:pPr>
            <a:endParaRPr lang="fa-IR" sz="2400" dirty="0" smtClean="0">
              <a:cs typeface="B Nazanin" pitchFamily="2" charset="-78"/>
            </a:endParaRPr>
          </a:p>
          <a:p>
            <a:pPr algn="just" rtl="1">
              <a:buFont typeface="Wingdings" pitchFamily="2" charset="2"/>
              <a:buChar char="Ø"/>
            </a:pPr>
            <a:endParaRPr lang="en-US" sz="2400" dirty="0" smtClean="0">
              <a:cs typeface="B Nazanin" pitchFamily="2" charset="-78"/>
            </a:endParaRPr>
          </a:p>
          <a:p>
            <a:pPr algn="just" rtl="1">
              <a:buNone/>
            </a:pPr>
            <a:endParaRPr lang="en-US" sz="2400" dirty="0"/>
          </a:p>
        </p:txBody>
      </p:sp>
      <p:pic>
        <p:nvPicPr>
          <p:cNvPr id="4" name="Picture 2" descr="D:\Pictures\federation ski\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752600" cy="12954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algn="ctr"/>
            <a:r>
              <a:rPr lang="fa-IR" b="1" dirty="0" smtClean="0">
                <a:solidFill>
                  <a:schemeClr val="tx1"/>
                </a:solidFill>
                <a:cs typeface="B Nazanin" pitchFamily="2" charset="-78"/>
              </a:rPr>
              <a:t>مرکز ثقل در حالت های مختلف</a:t>
            </a:r>
            <a:endParaRPr lang="fa-IR" b="1" dirty="0">
              <a:solidFill>
                <a:schemeClr val="tx1"/>
              </a:solidFill>
              <a:cs typeface="B Nazanin" pitchFamily="2" charset="-78"/>
            </a:endParaRPr>
          </a:p>
        </p:txBody>
      </p:sp>
      <p:pic>
        <p:nvPicPr>
          <p:cNvPr id="2050" name="Picture 2" descr="C:\Users\Rana\Pictures\0199210896_centre-of-gravity_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28800" y="1447800"/>
            <a:ext cx="5638800" cy="31242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just" rtl="1"/>
            <a:r>
              <a:rPr lang="fa-IR" sz="2800" b="1" dirty="0" smtClean="0">
                <a:solidFill>
                  <a:schemeClr val="accent2">
                    <a:lumMod val="50000"/>
                  </a:schemeClr>
                </a:solidFill>
                <a:cs typeface="B Nazanin" pitchFamily="2" charset="-78"/>
              </a:rPr>
              <a:t>نشان دادن موقعیت اندام های بدن انسان :</a:t>
            </a:r>
            <a:endParaRPr lang="en-US" sz="28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Autofit/>
          </a:bodyPr>
          <a:lstStyle/>
          <a:p>
            <a:pPr algn="r" rtl="1">
              <a:buFont typeface="Wingdings" pitchFamily="2" charset="2"/>
              <a:buChar char="Ø"/>
            </a:pPr>
            <a:r>
              <a:rPr lang="fa-IR" sz="2400" b="1" dirty="0" smtClean="0">
                <a:solidFill>
                  <a:schemeClr val="accent2">
                    <a:lumMod val="50000"/>
                  </a:schemeClr>
                </a:solidFill>
                <a:cs typeface="B Nazanin" pitchFamily="2" charset="-78"/>
              </a:rPr>
              <a:t>قدامی : </a:t>
            </a:r>
            <a:r>
              <a:rPr lang="fa-IR" sz="2400" dirty="0" smtClean="0">
                <a:cs typeface="B Nazanin" pitchFamily="2" charset="-78"/>
              </a:rPr>
              <a:t>جلویی و یا نزدیک به قسمت جلویی بدن است .</a:t>
            </a:r>
            <a:r>
              <a:rPr lang="en-US" sz="2400" dirty="0" smtClean="0">
                <a:cs typeface="B Nazanin" pitchFamily="2" charset="-78"/>
              </a:rPr>
              <a:t>         </a:t>
            </a:r>
            <a:r>
              <a:rPr lang="fa-IR" sz="2400" dirty="0" smtClean="0">
                <a:cs typeface="B Nazanin" pitchFamily="2" charset="-78"/>
              </a:rPr>
              <a:t> </a:t>
            </a:r>
            <a:r>
              <a:rPr lang="en-US" sz="2400" dirty="0" smtClean="0">
                <a:cs typeface="B Nazanin" pitchFamily="2" charset="-78"/>
              </a:rPr>
              <a:t>       Anterior</a:t>
            </a:r>
            <a:endParaRPr lang="fa-IR" sz="2400" dirty="0" smtClean="0">
              <a:cs typeface="B Nazanin" pitchFamily="2" charset="-78"/>
            </a:endParaRPr>
          </a:p>
          <a:p>
            <a:pPr algn="just" rtl="1">
              <a:buNone/>
            </a:pPr>
            <a:r>
              <a:rPr lang="fa-IR" sz="2400" b="1" dirty="0" smtClean="0">
                <a:solidFill>
                  <a:srgbClr val="FF0000"/>
                </a:solidFill>
                <a:cs typeface="B Nazanin" pitchFamily="2" charset="-78"/>
              </a:rPr>
              <a:t>      جناغ سینه در قسمت قدامی قفسه سینه</a:t>
            </a:r>
          </a:p>
          <a:p>
            <a:pPr algn="r" rtl="1">
              <a:buFont typeface="Wingdings" pitchFamily="2" charset="2"/>
              <a:buChar char="Ø"/>
            </a:pPr>
            <a:r>
              <a:rPr lang="fa-IR" sz="2400" b="1" dirty="0" smtClean="0">
                <a:solidFill>
                  <a:schemeClr val="accent2">
                    <a:lumMod val="50000"/>
                  </a:schemeClr>
                </a:solidFill>
                <a:cs typeface="B Nazanin" pitchFamily="2" charset="-78"/>
              </a:rPr>
              <a:t>خلفی : </a:t>
            </a:r>
            <a:r>
              <a:rPr lang="fa-IR" sz="2400" dirty="0" smtClean="0">
                <a:cs typeface="B Nazanin" pitchFamily="2" charset="-78"/>
              </a:rPr>
              <a:t>عقبی و یا نزدیک به قسمت عقبی بدن است .</a:t>
            </a:r>
            <a:r>
              <a:rPr lang="en-US" sz="2400" dirty="0" smtClean="0">
                <a:cs typeface="B Nazanin" pitchFamily="2" charset="-78"/>
              </a:rPr>
              <a:t>Posterior            </a:t>
            </a:r>
            <a:endParaRPr lang="fa-IR" sz="2400" dirty="0" smtClean="0">
              <a:cs typeface="B Nazanin" pitchFamily="2" charset="-78"/>
            </a:endParaRPr>
          </a:p>
          <a:p>
            <a:pPr algn="just" rtl="1">
              <a:buNone/>
            </a:pPr>
            <a:r>
              <a:rPr lang="fa-IR" sz="2400" b="1" dirty="0" smtClean="0">
                <a:solidFill>
                  <a:srgbClr val="FF0000"/>
                </a:solidFill>
                <a:cs typeface="B Nazanin" pitchFamily="2" charset="-78"/>
              </a:rPr>
              <a:t>مهره های پشتی در قسمت خلفی قفسه سینه</a:t>
            </a:r>
          </a:p>
          <a:p>
            <a:pPr algn="r" rtl="1">
              <a:buFont typeface="Wingdings" pitchFamily="2" charset="2"/>
              <a:buChar char="Ø"/>
            </a:pPr>
            <a:r>
              <a:rPr lang="fa-IR" sz="2400" b="1" dirty="0" smtClean="0">
                <a:solidFill>
                  <a:schemeClr val="accent2">
                    <a:lumMod val="50000"/>
                  </a:schemeClr>
                </a:solidFill>
                <a:cs typeface="B Nazanin" pitchFamily="2" charset="-78"/>
              </a:rPr>
              <a:t>فوقانی :</a:t>
            </a:r>
            <a:r>
              <a:rPr lang="fa-IR" sz="2400" dirty="0" smtClean="0">
                <a:cs typeface="B Nazanin" pitchFamily="2" charset="-78"/>
              </a:rPr>
              <a:t>نزدیک به سر یا انتهای فوقانی بدن است .</a:t>
            </a:r>
            <a:r>
              <a:rPr lang="en-US" sz="2400" dirty="0" smtClean="0">
                <a:cs typeface="B Nazanin" pitchFamily="2" charset="-78"/>
              </a:rPr>
              <a:t>Superior                </a:t>
            </a:r>
            <a:endParaRPr lang="fa-IR" sz="2400" dirty="0" smtClean="0">
              <a:cs typeface="B Nazanin" pitchFamily="2" charset="-78"/>
            </a:endParaRPr>
          </a:p>
          <a:p>
            <a:pPr algn="just" rtl="1">
              <a:buNone/>
            </a:pPr>
            <a:r>
              <a:rPr lang="fa-IR" sz="2400" b="1" dirty="0" smtClean="0">
                <a:solidFill>
                  <a:srgbClr val="FF0000"/>
                </a:solidFill>
                <a:cs typeface="B Nazanin" pitchFamily="2" charset="-78"/>
              </a:rPr>
              <a:t>  انتهای فوقانی استخوان ران در مفصل ران</a:t>
            </a:r>
          </a:p>
          <a:p>
            <a:pPr algn="r" rtl="1">
              <a:buFont typeface="Wingdings" pitchFamily="2" charset="2"/>
              <a:buChar char="Ø"/>
            </a:pPr>
            <a:r>
              <a:rPr lang="fa-IR" sz="2400" b="1" dirty="0" smtClean="0">
                <a:solidFill>
                  <a:schemeClr val="accent2">
                    <a:lumMod val="50000"/>
                  </a:schemeClr>
                </a:solidFill>
                <a:cs typeface="B Nazanin" pitchFamily="2" charset="-78"/>
              </a:rPr>
              <a:t>تحتانی : </a:t>
            </a:r>
            <a:r>
              <a:rPr lang="fa-IR" sz="2400" dirty="0" smtClean="0">
                <a:cs typeface="B Nazanin" pitchFamily="2" charset="-78"/>
              </a:rPr>
              <a:t>نزدیک به پا یا انتهای تحتانی بدن است .</a:t>
            </a:r>
            <a:r>
              <a:rPr lang="en-US" sz="2400" dirty="0" smtClean="0">
                <a:cs typeface="B Nazanin" pitchFamily="2" charset="-78"/>
              </a:rPr>
              <a:t>   Inferior                 </a:t>
            </a:r>
            <a:endParaRPr lang="fa-IR" sz="2400" dirty="0" smtClean="0">
              <a:cs typeface="B Nazanin" pitchFamily="2" charset="-78"/>
            </a:endParaRPr>
          </a:p>
          <a:p>
            <a:pPr algn="just" rtl="1">
              <a:buNone/>
            </a:pPr>
            <a:r>
              <a:rPr lang="fa-IR" sz="2400" b="1" dirty="0" smtClean="0">
                <a:solidFill>
                  <a:srgbClr val="FF0000"/>
                </a:solidFill>
                <a:cs typeface="B Nazanin" pitchFamily="2" charset="-78"/>
              </a:rPr>
              <a:t> انتهای تحتانی استخوان ران در مفصل زانو </a:t>
            </a:r>
          </a:p>
          <a:p>
            <a:pPr algn="r" rtl="1">
              <a:buNone/>
            </a:pPr>
            <a:endParaRPr lang="en-US" sz="2400" dirty="0"/>
          </a:p>
        </p:txBody>
      </p:sp>
      <p:pic>
        <p:nvPicPr>
          <p:cNvPr id="4" name="Picture 2" descr="D:\Pictures\federation ski\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752600" cy="12954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 rtl="1"/>
            <a:r>
              <a:rPr lang="fa-IR" sz="2800" b="1" dirty="0" smtClean="0">
                <a:solidFill>
                  <a:schemeClr val="accent2">
                    <a:lumMod val="50000"/>
                  </a:schemeClr>
                </a:solidFill>
                <a:cs typeface="B Nazanin" pitchFamily="2" charset="-78"/>
              </a:rPr>
              <a:t>نشان دادن موقعیت اندام های بدن انسان :</a:t>
            </a:r>
            <a:endParaRPr lang="fa-IR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algn="r" rtl="1">
              <a:buFont typeface="Wingdings" pitchFamily="2" charset="2"/>
              <a:buChar char="Ø"/>
            </a:pPr>
            <a:r>
              <a:rPr lang="fa-IR" sz="2400" b="1" dirty="0" smtClean="0">
                <a:solidFill>
                  <a:schemeClr val="accent2">
                    <a:lumMod val="50000"/>
                  </a:schemeClr>
                </a:solidFill>
                <a:cs typeface="B Nazanin" pitchFamily="2" charset="-78"/>
              </a:rPr>
              <a:t>خارجی : </a:t>
            </a:r>
            <a:r>
              <a:rPr lang="fa-IR" sz="2400" dirty="0" smtClean="0">
                <a:cs typeface="B Nazanin" pitchFamily="2" charset="-78"/>
              </a:rPr>
              <a:t>به معنی دور از خط میانی بدن </a:t>
            </a:r>
            <a:r>
              <a:rPr lang="en-US" sz="2400" dirty="0" smtClean="0">
                <a:cs typeface="B Nazanin" pitchFamily="2" charset="-78"/>
              </a:rPr>
              <a:t>             Lateral                      </a:t>
            </a:r>
            <a:endParaRPr lang="fa-IR" sz="2400" dirty="0" smtClean="0">
              <a:cs typeface="B Nazanin" pitchFamily="2" charset="-78"/>
            </a:endParaRPr>
          </a:p>
          <a:p>
            <a:pPr algn="r" rtl="1">
              <a:buFont typeface="Wingdings" pitchFamily="2" charset="2"/>
              <a:buChar char="Ø"/>
            </a:pPr>
            <a:r>
              <a:rPr lang="fa-IR" sz="2400" b="1" dirty="0" smtClean="0">
                <a:solidFill>
                  <a:schemeClr val="accent2">
                    <a:lumMod val="50000"/>
                  </a:schemeClr>
                </a:solidFill>
                <a:cs typeface="B Nazanin" pitchFamily="2" charset="-78"/>
              </a:rPr>
              <a:t>داخلی : </a:t>
            </a:r>
            <a:r>
              <a:rPr lang="fa-IR" sz="2400" dirty="0" smtClean="0">
                <a:cs typeface="B Nazanin" pitchFamily="2" charset="-78"/>
              </a:rPr>
              <a:t>به معنی نزدیک به خط میانی بدن</a:t>
            </a:r>
            <a:r>
              <a:rPr lang="en-US" sz="2400" dirty="0" smtClean="0">
                <a:cs typeface="B Nazanin" pitchFamily="2" charset="-78"/>
              </a:rPr>
              <a:t> </a:t>
            </a:r>
            <a:r>
              <a:rPr lang="fa-IR" sz="2400" dirty="0" smtClean="0">
                <a:cs typeface="B Nazanin" pitchFamily="2" charset="-78"/>
              </a:rPr>
              <a:t> </a:t>
            </a:r>
            <a:r>
              <a:rPr lang="en-US" sz="2400" dirty="0" smtClean="0">
                <a:cs typeface="B Nazanin" pitchFamily="2" charset="-78"/>
              </a:rPr>
              <a:t>Medial                 </a:t>
            </a:r>
            <a:endParaRPr lang="fa-IR" sz="2400" dirty="0" smtClean="0">
              <a:cs typeface="B Nazanin" pitchFamily="2" charset="-78"/>
            </a:endParaRPr>
          </a:p>
          <a:p>
            <a:pPr algn="r" rtl="1">
              <a:buFont typeface="Wingdings" pitchFamily="2" charset="2"/>
              <a:buChar char="Ø"/>
            </a:pPr>
            <a:r>
              <a:rPr lang="fa-IR" sz="2400" b="1" dirty="0" smtClean="0">
                <a:solidFill>
                  <a:schemeClr val="accent2">
                    <a:lumMod val="50000"/>
                  </a:schemeClr>
                </a:solidFill>
                <a:cs typeface="B Nazanin" pitchFamily="2" charset="-78"/>
              </a:rPr>
              <a:t>سطحی : </a:t>
            </a:r>
            <a:r>
              <a:rPr lang="fa-IR" sz="2400" dirty="0" smtClean="0">
                <a:cs typeface="B Nazanin" pitchFamily="2" charset="-78"/>
              </a:rPr>
              <a:t>نزدیک به سطح بدن</a:t>
            </a:r>
            <a:r>
              <a:rPr lang="en-US" sz="2400" dirty="0" smtClean="0">
                <a:cs typeface="B Nazanin" pitchFamily="2" charset="-78"/>
              </a:rPr>
              <a:t> </a:t>
            </a:r>
            <a:r>
              <a:rPr lang="fa-IR" sz="2400" dirty="0" smtClean="0">
                <a:cs typeface="B Nazanin" pitchFamily="2" charset="-78"/>
              </a:rPr>
              <a:t>               </a:t>
            </a:r>
            <a:r>
              <a:rPr lang="en-US" sz="2400" dirty="0" smtClean="0">
                <a:cs typeface="B Nazanin" pitchFamily="2" charset="-78"/>
              </a:rPr>
              <a:t>Superficial              </a:t>
            </a:r>
            <a:endParaRPr lang="fa-IR" sz="2400" dirty="0" smtClean="0">
              <a:cs typeface="B Nazanin" pitchFamily="2" charset="-78"/>
            </a:endParaRPr>
          </a:p>
          <a:p>
            <a:pPr algn="r" rtl="1">
              <a:buFont typeface="Wingdings" pitchFamily="2" charset="2"/>
              <a:buChar char="Ø"/>
            </a:pPr>
            <a:r>
              <a:rPr lang="fa-IR" sz="2400" b="1" dirty="0" smtClean="0">
                <a:solidFill>
                  <a:schemeClr val="accent2">
                    <a:lumMod val="50000"/>
                  </a:schemeClr>
                </a:solidFill>
                <a:cs typeface="B Nazanin" pitchFamily="2" charset="-78"/>
              </a:rPr>
              <a:t>عمقی : </a:t>
            </a:r>
            <a:r>
              <a:rPr lang="fa-IR" sz="2400" dirty="0" smtClean="0">
                <a:cs typeface="B Nazanin" pitchFamily="2" charset="-78"/>
              </a:rPr>
              <a:t>به معنی دور از سطح بدن</a:t>
            </a:r>
            <a:r>
              <a:rPr lang="en-US" sz="2400" dirty="0" smtClean="0">
                <a:cs typeface="B Nazanin" pitchFamily="2" charset="-78"/>
              </a:rPr>
              <a:t>Deep                               </a:t>
            </a:r>
            <a:endParaRPr lang="fa-IR" sz="2400" dirty="0" smtClean="0">
              <a:cs typeface="B Nazanin" pitchFamily="2" charset="-78"/>
            </a:endParaRPr>
          </a:p>
          <a:p>
            <a:pPr algn="r" rtl="1">
              <a:buFont typeface="Wingdings" pitchFamily="2" charset="2"/>
              <a:buChar char="Ø"/>
            </a:pPr>
            <a:r>
              <a:rPr lang="fa-IR" sz="2400" b="1" dirty="0" smtClean="0">
                <a:solidFill>
                  <a:schemeClr val="accent2">
                    <a:lumMod val="50000"/>
                  </a:schemeClr>
                </a:solidFill>
                <a:cs typeface="B Nazanin" pitchFamily="2" charset="-78"/>
              </a:rPr>
              <a:t>داخلی :</a:t>
            </a:r>
            <a:r>
              <a:rPr lang="fa-IR" sz="2400" dirty="0" smtClean="0">
                <a:cs typeface="B Nazanin" pitchFamily="2" charset="-78"/>
              </a:rPr>
              <a:t>داخل یا درون است</a:t>
            </a:r>
            <a:r>
              <a:rPr lang="en-US" sz="2400" dirty="0" smtClean="0">
                <a:cs typeface="B Nazanin" pitchFamily="2" charset="-78"/>
              </a:rPr>
              <a:t>Internal                                  </a:t>
            </a:r>
            <a:endParaRPr lang="fa-IR" sz="2400" dirty="0" smtClean="0">
              <a:cs typeface="B Nazanin" pitchFamily="2" charset="-78"/>
            </a:endParaRPr>
          </a:p>
          <a:p>
            <a:pPr algn="r" rtl="1">
              <a:buFont typeface="Wingdings" pitchFamily="2" charset="2"/>
              <a:buChar char="Ø"/>
            </a:pPr>
            <a:r>
              <a:rPr lang="fa-IR" sz="2400" b="1" dirty="0" smtClean="0">
                <a:solidFill>
                  <a:schemeClr val="accent2">
                    <a:lumMod val="50000"/>
                  </a:schemeClr>
                </a:solidFill>
                <a:cs typeface="B Nazanin" pitchFamily="2" charset="-78"/>
              </a:rPr>
              <a:t>خارجی : </a:t>
            </a:r>
            <a:r>
              <a:rPr lang="fa-IR" sz="2400" dirty="0" smtClean="0">
                <a:cs typeface="B Nazanin" pitchFamily="2" charset="-78"/>
              </a:rPr>
              <a:t>خارج یا خارجی است</a:t>
            </a:r>
            <a:r>
              <a:rPr lang="en-US" sz="2400" dirty="0" smtClean="0">
                <a:cs typeface="B Nazanin" pitchFamily="2" charset="-78"/>
              </a:rPr>
              <a:t> External                              </a:t>
            </a:r>
            <a:endParaRPr lang="fa-IR" sz="2400" dirty="0"/>
          </a:p>
        </p:txBody>
      </p:sp>
      <p:pic>
        <p:nvPicPr>
          <p:cNvPr id="4" name="Picture 2" descr="D:\Pictures\federation ski\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752600" cy="12954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 rtl="1"/>
            <a:r>
              <a:rPr lang="fa-IR" sz="2800" b="1" dirty="0" smtClean="0">
                <a:solidFill>
                  <a:schemeClr val="accent2">
                    <a:lumMod val="50000"/>
                  </a:schemeClr>
                </a:solidFill>
                <a:cs typeface="B Nazanin" pitchFamily="2" charset="-78"/>
              </a:rPr>
              <a:t>مفصل :</a:t>
            </a:r>
            <a:endParaRPr lang="en-US" sz="28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 lnSpcReduction="10000"/>
          </a:bodyPr>
          <a:lstStyle/>
          <a:p>
            <a:pPr algn="r" rtl="1"/>
            <a:r>
              <a:rPr lang="fa-IR" sz="2400" dirty="0" smtClean="0">
                <a:cs typeface="B Nazanin" pitchFamily="2" charset="-78"/>
              </a:rPr>
              <a:t>محل اتصال دو سر استخوان را مفصل گویند .</a:t>
            </a:r>
            <a:endParaRPr lang="en-US" sz="2400" dirty="0" smtClean="0">
              <a:cs typeface="B Nazanin" pitchFamily="2" charset="-78"/>
            </a:endParaRPr>
          </a:p>
          <a:p>
            <a:pPr algn="r" rtl="1"/>
            <a:r>
              <a:rPr lang="fa-IR" sz="2400" dirty="0" smtClean="0">
                <a:cs typeface="B Nazanin" pitchFamily="2" charset="-78"/>
              </a:rPr>
              <a:t>بدن انسان حدود 100 مفصل دارد.</a:t>
            </a:r>
          </a:p>
          <a:p>
            <a:pPr algn="r" rtl="1">
              <a:buNone/>
            </a:pPr>
            <a:endParaRPr lang="fa-IR" sz="2400" dirty="0" smtClean="0">
              <a:cs typeface="B Nazanin" pitchFamily="2" charset="-78"/>
            </a:endParaRPr>
          </a:p>
          <a:p>
            <a:pPr algn="r" rtl="1">
              <a:buNone/>
            </a:pPr>
            <a:endParaRPr lang="en-US" sz="2400" dirty="0" smtClean="0">
              <a:cs typeface="B Nazanin" pitchFamily="2" charset="-78"/>
            </a:endParaRPr>
          </a:p>
          <a:p>
            <a:pPr algn="r" rtl="1">
              <a:buNone/>
            </a:pPr>
            <a:endParaRPr lang="fa-IR" sz="2400" dirty="0" smtClean="0">
              <a:cs typeface="B Nazanin" pitchFamily="2" charset="-78"/>
            </a:endParaRPr>
          </a:p>
          <a:p>
            <a:pPr algn="r" rtl="1">
              <a:buNone/>
            </a:pPr>
            <a:endParaRPr lang="fa-IR" sz="2400" dirty="0" smtClean="0">
              <a:cs typeface="B Nazanin" pitchFamily="2" charset="-78"/>
            </a:endParaRPr>
          </a:p>
          <a:p>
            <a:pPr algn="r" rtl="1">
              <a:buNone/>
            </a:pPr>
            <a:endParaRPr lang="fa-IR" sz="2400" dirty="0" smtClean="0">
              <a:cs typeface="B Nazanin" pitchFamily="2" charset="-78"/>
            </a:endParaRPr>
          </a:p>
          <a:p>
            <a:pPr algn="r" rtl="1"/>
            <a:r>
              <a:rPr lang="fa-IR" sz="2400" dirty="0" smtClean="0">
                <a:cs typeface="B Nazanin" pitchFamily="2" charset="-78"/>
              </a:rPr>
              <a:t>مفاصل بدن انسان از نظر حرکتی به سه دسته تقسیم می شوند :</a:t>
            </a:r>
          </a:p>
          <a:p>
            <a:pPr marL="624078" indent="-514350" algn="r" rtl="1">
              <a:buAutoNum type="arabicPeriod"/>
            </a:pPr>
            <a:r>
              <a:rPr lang="fa-IR" sz="2400" dirty="0" smtClean="0">
                <a:cs typeface="B Nazanin" pitchFamily="2" charset="-78"/>
              </a:rPr>
              <a:t>مفاصل غیر متحرک  ( استخوانهای سر و صورت )</a:t>
            </a:r>
          </a:p>
          <a:p>
            <a:pPr marL="624078" indent="-514350" algn="r" rtl="1">
              <a:buAutoNum type="arabicPeriod"/>
            </a:pPr>
            <a:r>
              <a:rPr lang="fa-IR" sz="2400" dirty="0" smtClean="0">
                <a:cs typeface="B Nazanin" pitchFamily="2" charset="-78"/>
              </a:rPr>
              <a:t>مفاصل نیمه متحرک ( ستون مهره ها )</a:t>
            </a:r>
          </a:p>
          <a:p>
            <a:pPr marL="624078" indent="-514350" algn="r" rtl="1">
              <a:buAutoNum type="arabicPeriod"/>
            </a:pPr>
            <a:r>
              <a:rPr lang="fa-IR" sz="2400" dirty="0" smtClean="0">
                <a:cs typeface="B Nazanin" pitchFamily="2" charset="-78"/>
              </a:rPr>
              <a:t>مفاصل متحرک ( مفاصل سینوویال )</a:t>
            </a:r>
          </a:p>
          <a:p>
            <a:pPr algn="r" rtl="1">
              <a:buNone/>
            </a:pPr>
            <a:endParaRPr lang="en-US" sz="2400" dirty="0" smtClean="0">
              <a:cs typeface="B Nazanin" pitchFamily="2" charset="-78"/>
            </a:endParaRPr>
          </a:p>
          <a:p>
            <a:pPr algn="r" rtl="1">
              <a:buNone/>
            </a:pPr>
            <a:endParaRPr lang="en-US" sz="2400" dirty="0"/>
          </a:p>
        </p:txBody>
      </p:sp>
      <p:pic>
        <p:nvPicPr>
          <p:cNvPr id="4" name="Picture 3" descr="C:\Documents and Settings\rana\Desktop\New Folder\joint1A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1828800"/>
            <a:ext cx="2819400" cy="207645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Picture 2" descr="D:\Pictures\federation ski\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752600" cy="12954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algn="ctr" rtl="1"/>
            <a:r>
              <a:rPr lang="fa-IR" sz="3200" b="1" dirty="0" smtClean="0">
                <a:solidFill>
                  <a:schemeClr val="bg1"/>
                </a:solidFill>
                <a:cs typeface="B Nazanin" pitchFamily="2" charset="-78"/>
              </a:rPr>
              <a:t>اشکال مفاصل :</a:t>
            </a:r>
            <a:endParaRPr lang="en-US" sz="3200" b="1" dirty="0">
              <a:solidFill>
                <a:schemeClr val="bg1"/>
              </a:solidFill>
              <a:cs typeface="B Nazanin" pitchFamily="2" charset="-78"/>
            </a:endParaRPr>
          </a:p>
        </p:txBody>
      </p:sp>
      <p:pic>
        <p:nvPicPr>
          <p:cNvPr id="4" name="Picture 2" descr="C:\Documents and Settings\rana\Desktop\New Folder\rdts30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609600"/>
            <a:ext cx="2743200" cy="4191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Picture 3" descr="C:\Documents and Settings\rana\Desktop\New Folder\cartilaginous%20joint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81600" y="609600"/>
            <a:ext cx="3657600" cy="208650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Picture 4" descr="C:\Documents and Settings\rana\Desktop\New Folder\cartilaginous-joint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76600" y="609600"/>
            <a:ext cx="1752600" cy="20574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" name="Picture 5" descr="C:\Documents and Settings\rana\Desktop\New Folder\joint-knee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886200" y="2971800"/>
            <a:ext cx="4114800" cy="18288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 rtl="1"/>
            <a:r>
              <a:rPr lang="fa-IR" sz="2800" b="1" dirty="0" smtClean="0">
                <a:solidFill>
                  <a:schemeClr val="accent2">
                    <a:lumMod val="50000"/>
                  </a:schemeClr>
                </a:solidFill>
                <a:cs typeface="B Nazanin" pitchFamily="2" charset="-78"/>
              </a:rPr>
              <a:t>مفاصل متحرک به شش دسته تقسیم می شوند :</a:t>
            </a:r>
            <a:endParaRPr lang="en-US" sz="28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612648" y="2133600"/>
            <a:ext cx="8153400" cy="3962400"/>
          </a:xfrm>
        </p:spPr>
        <p:txBody>
          <a:bodyPr>
            <a:normAutofit/>
          </a:bodyPr>
          <a:lstStyle/>
          <a:p>
            <a:pPr algn="r" rtl="1">
              <a:buFont typeface="Wingdings" pitchFamily="2" charset="2"/>
              <a:buChar char="Ø"/>
            </a:pPr>
            <a:r>
              <a:rPr lang="fa-IR" sz="2400" dirty="0" smtClean="0">
                <a:cs typeface="B Nazanin" pitchFamily="2" charset="-78"/>
              </a:rPr>
              <a:t> مفصل کروی</a:t>
            </a:r>
            <a:r>
              <a:rPr lang="en-US" sz="2400" dirty="0" smtClean="0">
                <a:cs typeface="B Nazanin" pitchFamily="2" charset="-78"/>
              </a:rPr>
              <a:t>                               </a:t>
            </a:r>
            <a:r>
              <a:rPr lang="fa-IR" sz="2400" dirty="0" smtClean="0">
                <a:cs typeface="B Nazanin" pitchFamily="2" charset="-78"/>
              </a:rPr>
              <a:t> </a:t>
            </a:r>
            <a:r>
              <a:rPr lang="en-US" sz="2400" dirty="0" smtClean="0">
                <a:cs typeface="B Nazanin" pitchFamily="2" charset="-78"/>
              </a:rPr>
              <a:t>Ball &amp; socket joint </a:t>
            </a:r>
          </a:p>
          <a:p>
            <a:pPr algn="r" rtl="1">
              <a:buFont typeface="Wingdings" pitchFamily="2" charset="2"/>
              <a:buChar char="Ø"/>
            </a:pPr>
            <a:r>
              <a:rPr lang="fa-IR" sz="2400" dirty="0" smtClean="0">
                <a:cs typeface="B Nazanin" pitchFamily="2" charset="-78"/>
              </a:rPr>
              <a:t>مفصل لقمه ای </a:t>
            </a:r>
            <a:r>
              <a:rPr lang="en-US" sz="2400" dirty="0" err="1" smtClean="0">
                <a:cs typeface="B Nazanin" pitchFamily="2" charset="-78"/>
              </a:rPr>
              <a:t>Condyloid</a:t>
            </a:r>
            <a:r>
              <a:rPr lang="en-US" sz="2400" dirty="0" smtClean="0">
                <a:cs typeface="B Nazanin" pitchFamily="2" charset="-78"/>
              </a:rPr>
              <a:t> joint                                  </a:t>
            </a:r>
            <a:r>
              <a:rPr lang="fa-IR" sz="2400" dirty="0" smtClean="0">
                <a:cs typeface="B Nazanin" pitchFamily="2" charset="-78"/>
              </a:rPr>
              <a:t>  </a:t>
            </a:r>
            <a:endParaRPr lang="en-US" sz="2400" dirty="0" smtClean="0">
              <a:cs typeface="B Nazanin" pitchFamily="2" charset="-78"/>
            </a:endParaRPr>
          </a:p>
          <a:p>
            <a:pPr algn="r" rtl="1">
              <a:buFont typeface="Wingdings" pitchFamily="2" charset="2"/>
              <a:buChar char="Ø"/>
            </a:pPr>
            <a:r>
              <a:rPr lang="fa-IR" sz="2400" dirty="0" smtClean="0">
                <a:cs typeface="B Nazanin" pitchFamily="2" charset="-78"/>
              </a:rPr>
              <a:t>مفصل زینی                                          </a:t>
            </a:r>
            <a:r>
              <a:rPr lang="en-US" sz="2400" dirty="0" smtClean="0">
                <a:cs typeface="B Nazanin" pitchFamily="2" charset="-78"/>
              </a:rPr>
              <a:t>saddle joint      </a:t>
            </a:r>
            <a:endParaRPr lang="fa-IR" sz="2400" dirty="0" smtClean="0">
              <a:cs typeface="B Nazanin" pitchFamily="2" charset="-78"/>
            </a:endParaRPr>
          </a:p>
          <a:p>
            <a:pPr algn="r" rtl="1">
              <a:buFont typeface="Wingdings" pitchFamily="2" charset="2"/>
              <a:buChar char="Ø"/>
            </a:pPr>
            <a:r>
              <a:rPr lang="fa-IR" sz="2400" dirty="0" smtClean="0">
                <a:cs typeface="B Nazanin" pitchFamily="2" charset="-78"/>
              </a:rPr>
              <a:t>مفصل قرقره ای</a:t>
            </a:r>
            <a:r>
              <a:rPr lang="en-US" sz="2400" dirty="0" smtClean="0">
                <a:cs typeface="B Nazanin" pitchFamily="2" charset="-78"/>
              </a:rPr>
              <a:t>Hinge joint                                        </a:t>
            </a:r>
            <a:endParaRPr lang="fa-IR" sz="2400" dirty="0" smtClean="0">
              <a:cs typeface="B Nazanin" pitchFamily="2" charset="-78"/>
            </a:endParaRPr>
          </a:p>
          <a:p>
            <a:pPr algn="r" rtl="1">
              <a:buFont typeface="Wingdings" pitchFamily="2" charset="2"/>
              <a:buChar char="Ø"/>
            </a:pPr>
            <a:r>
              <a:rPr lang="fa-IR" sz="2400" dirty="0" smtClean="0">
                <a:cs typeface="B Nazanin" pitchFamily="2" charset="-78"/>
              </a:rPr>
              <a:t>مفصل استوانه ای </a:t>
            </a:r>
            <a:r>
              <a:rPr lang="en-US" sz="2400" dirty="0" smtClean="0">
                <a:cs typeface="B Nazanin" pitchFamily="2" charset="-78"/>
              </a:rPr>
              <a:t>Pivot joint                                       </a:t>
            </a:r>
            <a:endParaRPr lang="fa-IR" sz="2400" dirty="0" smtClean="0">
              <a:cs typeface="B Nazanin" pitchFamily="2" charset="-78"/>
            </a:endParaRPr>
          </a:p>
          <a:p>
            <a:pPr algn="r" rtl="1">
              <a:buFont typeface="Wingdings" pitchFamily="2" charset="2"/>
              <a:buChar char="Ø"/>
            </a:pPr>
            <a:r>
              <a:rPr lang="fa-IR" sz="2400" dirty="0" smtClean="0">
                <a:cs typeface="B Nazanin" pitchFamily="2" charset="-78"/>
              </a:rPr>
              <a:t>مفصل مسطح</a:t>
            </a:r>
            <a:r>
              <a:rPr lang="en-US" sz="2400" dirty="0" smtClean="0">
                <a:cs typeface="B Nazanin" pitchFamily="2" charset="-78"/>
              </a:rPr>
              <a:t>Gliding joint                                         </a:t>
            </a:r>
            <a:r>
              <a:rPr lang="fa-IR" sz="2400" dirty="0" smtClean="0">
                <a:cs typeface="B Nazanin" pitchFamily="2" charset="-78"/>
              </a:rPr>
              <a:t/>
            </a:r>
            <a:br>
              <a:rPr lang="fa-IR" sz="2400" dirty="0" smtClean="0">
                <a:cs typeface="B Nazanin" pitchFamily="2" charset="-78"/>
              </a:rPr>
            </a:br>
            <a:endParaRPr lang="fa-IR" sz="2400" dirty="0" smtClean="0">
              <a:cs typeface="B Nazanin" pitchFamily="2" charset="-78"/>
            </a:endParaRPr>
          </a:p>
          <a:p>
            <a:pPr algn="r" rtl="1"/>
            <a:endParaRPr lang="en-US" sz="2400" dirty="0"/>
          </a:p>
        </p:txBody>
      </p:sp>
      <p:pic>
        <p:nvPicPr>
          <p:cNvPr id="4" name="Picture 2" descr="D:\Pictures\federation ski\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752600" cy="12954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 rtl="1"/>
            <a:r>
              <a:rPr lang="fa-IR" sz="2800" b="1" dirty="0" smtClean="0">
                <a:solidFill>
                  <a:schemeClr val="accent2">
                    <a:lumMod val="50000"/>
                  </a:schemeClr>
                </a:solidFill>
                <a:cs typeface="B Nazanin" pitchFamily="2" charset="-78"/>
              </a:rPr>
              <a:t>مفصل کروی :</a:t>
            </a:r>
            <a:endParaRPr lang="en-US" sz="28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algn="just" rtl="1"/>
            <a:r>
              <a:rPr lang="fa-IR" sz="2400" dirty="0" smtClean="0">
                <a:cs typeface="B Nazanin" pitchFamily="2" charset="-78"/>
              </a:rPr>
              <a:t>سطوح مفصلی قسمتی از کره بوده ، یکی محدب و دیگری مقعر می باشد و داخل یکدیگر قرار دارند .</a:t>
            </a:r>
          </a:p>
          <a:p>
            <a:pPr algn="just" rtl="1"/>
            <a:r>
              <a:rPr lang="fa-IR" sz="2400" b="1" dirty="0" smtClean="0">
                <a:solidFill>
                  <a:srgbClr val="FF0000"/>
                </a:solidFill>
                <a:cs typeface="B Nazanin" pitchFamily="2" charset="-78"/>
              </a:rPr>
              <a:t>شانه و ران </a:t>
            </a:r>
          </a:p>
          <a:p>
            <a:pPr algn="just" rtl="1"/>
            <a:r>
              <a:rPr lang="fa-IR" sz="2400" dirty="0" smtClean="0">
                <a:cs typeface="B Nazanin" pitchFamily="2" charset="-78"/>
              </a:rPr>
              <a:t>سه محور حرکتی</a:t>
            </a:r>
            <a:endParaRPr lang="en-US" sz="2400" dirty="0" smtClean="0">
              <a:cs typeface="B Nazanin" pitchFamily="2" charset="-78"/>
            </a:endParaRPr>
          </a:p>
          <a:p>
            <a:pPr algn="r" rtl="1">
              <a:buNone/>
            </a:pPr>
            <a:endParaRPr lang="en-US" sz="2400" dirty="0"/>
          </a:p>
        </p:txBody>
      </p:sp>
      <p:pic>
        <p:nvPicPr>
          <p:cNvPr id="4" name="Picture 4" descr="C:\Documents and Settings\rana\Desktop\New Folder\Image592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2743200"/>
            <a:ext cx="4343400" cy="358140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5" name="Picture 2" descr="D:\Pictures\federation ski\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752600" cy="12954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 rtl="1"/>
            <a:r>
              <a:rPr lang="fa-IR" sz="2800" b="1" dirty="0" smtClean="0">
                <a:solidFill>
                  <a:schemeClr val="accent2">
                    <a:lumMod val="50000"/>
                  </a:schemeClr>
                </a:solidFill>
                <a:cs typeface="B Nazanin" pitchFamily="2" charset="-78"/>
              </a:rPr>
              <a:t>مفصل لقمه ای : </a:t>
            </a:r>
            <a:endParaRPr lang="en-US" sz="2800" b="1" dirty="0">
              <a:solidFill>
                <a:schemeClr val="accent2">
                  <a:lumMod val="50000"/>
                </a:schemeClr>
              </a:solidFill>
              <a:cs typeface="B Nazanin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2590800"/>
          </a:xfrm>
        </p:spPr>
        <p:txBody>
          <a:bodyPr>
            <a:normAutofit/>
          </a:bodyPr>
          <a:lstStyle/>
          <a:p>
            <a:pPr algn="r" rtl="1">
              <a:buFont typeface="Wingdings" pitchFamily="2" charset="2"/>
              <a:buChar char="Ø"/>
            </a:pPr>
            <a:r>
              <a:rPr lang="fa-IR" sz="2400" dirty="0" smtClean="0">
                <a:cs typeface="B Nazanin" pitchFamily="2" charset="-78"/>
              </a:rPr>
              <a:t>سطح بیضی شکل ، یکی مقعر و دیگری محدب روی یکدیگر قرار می گیرد .</a:t>
            </a:r>
          </a:p>
          <a:p>
            <a:pPr algn="r" rtl="1">
              <a:buFont typeface="Wingdings" pitchFamily="2" charset="2"/>
              <a:buChar char="Ø"/>
            </a:pPr>
            <a:r>
              <a:rPr lang="fa-IR" sz="2400" dirty="0" smtClean="0">
                <a:cs typeface="B Nazanin" pitchFamily="2" charset="-78"/>
              </a:rPr>
              <a:t>دو محور</a:t>
            </a:r>
          </a:p>
          <a:p>
            <a:pPr algn="r" rtl="1">
              <a:buFont typeface="Wingdings" pitchFamily="2" charset="2"/>
              <a:buChar char="Ø"/>
            </a:pPr>
            <a:r>
              <a:rPr lang="fa-IR" sz="2400" b="1" dirty="0" smtClean="0">
                <a:solidFill>
                  <a:srgbClr val="FF0000"/>
                </a:solidFill>
                <a:cs typeface="B Nazanin" pitchFamily="2" charset="-78"/>
              </a:rPr>
              <a:t>زانو و مچ دست ، بند اول انگشتان ،</a:t>
            </a:r>
            <a:endParaRPr lang="en-US" sz="2400" b="1" dirty="0" smtClean="0">
              <a:solidFill>
                <a:srgbClr val="FF0000"/>
              </a:solidFill>
              <a:cs typeface="B Nazanin" pitchFamily="2" charset="-78"/>
            </a:endParaRPr>
          </a:p>
          <a:p>
            <a:pPr algn="r" rtl="1">
              <a:buNone/>
            </a:pPr>
            <a:r>
              <a:rPr lang="fa-IR" sz="2400" b="1" dirty="0" smtClean="0">
                <a:solidFill>
                  <a:srgbClr val="FF0000"/>
                </a:solidFill>
                <a:cs typeface="B Nazanin" pitchFamily="2" charset="-78"/>
              </a:rPr>
              <a:t> استخوانهای کف دست </a:t>
            </a:r>
          </a:p>
          <a:p>
            <a:pPr algn="just" rtl="1">
              <a:buNone/>
            </a:pPr>
            <a:endParaRPr lang="en-US" sz="2400" dirty="0"/>
          </a:p>
        </p:txBody>
      </p:sp>
      <p:pic>
        <p:nvPicPr>
          <p:cNvPr id="4" name="Picture 2" descr="C:\Documents and Settings\rana\Desktop\New Folder\Image590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2133600"/>
            <a:ext cx="3810000" cy="441960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5" name="Picture 2" descr="D:\Pictures\federation ski\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752600" cy="12954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 rtl="1"/>
            <a:r>
              <a:rPr lang="fa-IR" sz="2800" b="1" dirty="0" smtClean="0">
                <a:solidFill>
                  <a:schemeClr val="accent2">
                    <a:lumMod val="50000"/>
                  </a:schemeClr>
                </a:solidFill>
                <a:cs typeface="B Nazanin" pitchFamily="2" charset="-78"/>
              </a:rPr>
              <a:t>مفصل زینی :</a:t>
            </a:r>
            <a:endParaRPr lang="en-US" sz="2800" b="1" dirty="0">
              <a:solidFill>
                <a:schemeClr val="accent2">
                  <a:lumMod val="50000"/>
                </a:schemeClr>
              </a:solidFill>
              <a:cs typeface="B Nazanin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algn="r" rtl="1">
              <a:buFont typeface="Wingdings" pitchFamily="2" charset="2"/>
              <a:buChar char="Ø"/>
            </a:pPr>
            <a:r>
              <a:rPr lang="fa-IR" sz="2400" dirty="0" smtClean="0">
                <a:cs typeface="B Nazanin" pitchFamily="2" charset="-78"/>
              </a:rPr>
              <a:t>سطح مفصلی شبیه زین بوده و به شکل محدب و مقعر می باشد .</a:t>
            </a:r>
          </a:p>
          <a:p>
            <a:pPr algn="r" rtl="1">
              <a:buFont typeface="Wingdings" pitchFamily="2" charset="2"/>
              <a:buChar char="Ø"/>
            </a:pPr>
            <a:r>
              <a:rPr lang="fa-IR" sz="2400" dirty="0" smtClean="0">
                <a:cs typeface="B Nazanin" pitchFamily="2" charset="-78"/>
              </a:rPr>
              <a:t>دو محور</a:t>
            </a:r>
          </a:p>
          <a:p>
            <a:pPr algn="r" rtl="1">
              <a:buFont typeface="Wingdings" pitchFamily="2" charset="2"/>
              <a:buChar char="Ø"/>
            </a:pPr>
            <a:r>
              <a:rPr lang="fa-IR" sz="2400" b="1" dirty="0" smtClean="0">
                <a:solidFill>
                  <a:srgbClr val="FF0000"/>
                </a:solidFill>
                <a:cs typeface="B Nazanin" pitchFamily="2" charset="-78"/>
              </a:rPr>
              <a:t>اولین استخوان کف دست با استخوان ذوزنقه در مچ دست </a:t>
            </a:r>
            <a:endParaRPr lang="en-US" sz="2400" b="1" dirty="0" smtClean="0">
              <a:solidFill>
                <a:srgbClr val="FF0000"/>
              </a:solidFill>
              <a:cs typeface="B Nazanin" pitchFamily="2" charset="-78"/>
            </a:endParaRPr>
          </a:p>
          <a:p>
            <a:pPr algn="r" rtl="1"/>
            <a:endParaRPr lang="en-US" sz="2400" dirty="0"/>
          </a:p>
        </p:txBody>
      </p:sp>
      <p:pic>
        <p:nvPicPr>
          <p:cNvPr id="4" name="Picture 3" descr="C:\Documents and Settings\rana\Desktop\New Folder\Image591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0" y="3124200"/>
            <a:ext cx="4800600" cy="335280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5" name="Picture 2" descr="D:\Pictures\federation ski\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752600" cy="12954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 rtl="1"/>
            <a:r>
              <a:rPr lang="fa-IR" sz="2800" b="1" dirty="0" smtClean="0">
                <a:solidFill>
                  <a:schemeClr val="accent2">
                    <a:lumMod val="75000"/>
                  </a:schemeClr>
                </a:solidFill>
                <a:cs typeface="B Nazanin" pitchFamily="2" charset="-78"/>
              </a:rPr>
              <a:t>آناتومی :</a:t>
            </a:r>
            <a:endParaRPr lang="en-US" sz="28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algn="r" rtl="1"/>
            <a:r>
              <a:rPr lang="fa-IR" sz="2400" dirty="0" smtClean="0">
                <a:cs typeface="B Nazanin" pitchFamily="2" charset="-78"/>
              </a:rPr>
              <a:t>علمی است که در مورد بدن انسان صحبت می کند .</a:t>
            </a:r>
          </a:p>
          <a:p>
            <a:pPr algn="r" rtl="1">
              <a:buNone/>
            </a:pPr>
            <a:endParaRPr lang="fa-IR" sz="2400" dirty="0" smtClean="0">
              <a:cs typeface="B Nazanin" pitchFamily="2" charset="-78"/>
            </a:endParaRPr>
          </a:p>
          <a:p>
            <a:pPr algn="r" rtl="1"/>
            <a:r>
              <a:rPr lang="fa-IR" sz="2400" dirty="0" smtClean="0">
                <a:cs typeface="B Nazanin" pitchFamily="2" charset="-78"/>
              </a:rPr>
              <a:t>در مورد ساختمان بدن انسان و روابط بین اندامهای مختلف است .</a:t>
            </a:r>
          </a:p>
          <a:p>
            <a:pPr algn="r" rtl="1"/>
            <a:endParaRPr lang="fa-IR" sz="2400" dirty="0" smtClean="0">
              <a:cs typeface="B Nazanin" pitchFamily="2" charset="-78"/>
            </a:endParaRPr>
          </a:p>
          <a:p>
            <a:r>
              <a:rPr lang="en-US" sz="2400" dirty="0" smtClean="0">
                <a:cs typeface="B Nazanin" pitchFamily="2" charset="-78"/>
              </a:rPr>
              <a:t>Anatomy              </a:t>
            </a:r>
            <a:r>
              <a:rPr lang="en-US" sz="2400" dirty="0" err="1" smtClean="0">
                <a:cs typeface="B Nazanin" pitchFamily="2" charset="-78"/>
              </a:rPr>
              <a:t>ana</a:t>
            </a:r>
            <a:r>
              <a:rPr lang="fa-IR" sz="2400" dirty="0" smtClean="0">
                <a:cs typeface="B Nazanin" pitchFamily="2" charset="-78"/>
              </a:rPr>
              <a:t>کالبد یا جسم   :    </a:t>
            </a:r>
            <a:endParaRPr lang="en-US" sz="2400" dirty="0" smtClean="0">
              <a:cs typeface="B Nazanin" pitchFamily="2" charset="-78"/>
            </a:endParaRPr>
          </a:p>
          <a:p>
            <a:pPr>
              <a:buNone/>
            </a:pPr>
            <a:r>
              <a:rPr lang="en-US" sz="2400" dirty="0" smtClean="0">
                <a:cs typeface="B Nazanin" pitchFamily="2" charset="-78"/>
              </a:rPr>
              <a:t>                              tome </a:t>
            </a:r>
            <a:r>
              <a:rPr lang="fa-IR" sz="2400" dirty="0" smtClean="0">
                <a:cs typeface="B Nazanin" pitchFamily="2" charset="-78"/>
              </a:rPr>
              <a:t>شکافتن یا تشریح کردن  :</a:t>
            </a:r>
          </a:p>
          <a:p>
            <a:pPr algn="r" rtl="1">
              <a:buNone/>
            </a:pPr>
            <a:endParaRPr lang="fa-IR" sz="2400" dirty="0" smtClean="0">
              <a:cs typeface="B Nazanin" pitchFamily="2" charset="-78"/>
            </a:endParaRPr>
          </a:p>
          <a:p>
            <a:pPr algn="r" rtl="1"/>
            <a:r>
              <a:rPr lang="fa-IR" sz="2400" dirty="0" smtClean="0">
                <a:cs typeface="B Nazanin" pitchFamily="2" charset="-78"/>
              </a:rPr>
              <a:t>شروع علم آناتومی از یونان باستان بوده است . </a:t>
            </a:r>
            <a:endParaRPr lang="en-US" sz="2400" dirty="0" smtClean="0">
              <a:cs typeface="B Nazanin" pitchFamily="2" charset="-78"/>
            </a:endParaRPr>
          </a:p>
          <a:p>
            <a:pPr algn="just" rtl="1"/>
            <a:endParaRPr lang="en-US" sz="2400" dirty="0"/>
          </a:p>
        </p:txBody>
      </p:sp>
      <p:cxnSp>
        <p:nvCxnSpPr>
          <p:cNvPr id="5" name="Straight Arrow Connector 4"/>
          <p:cNvCxnSpPr/>
          <p:nvPr/>
        </p:nvCxnSpPr>
        <p:spPr>
          <a:xfrm>
            <a:off x="2209800" y="3657600"/>
            <a:ext cx="106680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Picture 2" descr="D:\Pictures\federation ski\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752600" cy="12954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33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9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fa-IR" sz="2800" b="1" dirty="0" smtClean="0">
                <a:solidFill>
                  <a:schemeClr val="accent2">
                    <a:lumMod val="50000"/>
                  </a:schemeClr>
                </a:solidFill>
                <a:cs typeface="B Nazanin" pitchFamily="2" charset="-78"/>
              </a:rPr>
              <a:t>مفصل قرقره ای (لولایی ):</a:t>
            </a:r>
            <a:endParaRPr lang="en-US" sz="28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algn="just" rtl="1">
              <a:buFont typeface="Wingdings" pitchFamily="2" charset="2"/>
              <a:buChar char="Ø"/>
            </a:pPr>
            <a:r>
              <a:rPr lang="fa-IR" sz="2400" dirty="0" smtClean="0">
                <a:cs typeface="B Nazanin" pitchFamily="2" charset="-78"/>
              </a:rPr>
              <a:t>سطوح مفصلی شکل قرقره </a:t>
            </a:r>
          </a:p>
          <a:p>
            <a:pPr algn="just" rtl="1">
              <a:buFont typeface="Wingdings" pitchFamily="2" charset="2"/>
              <a:buChar char="Ø"/>
            </a:pPr>
            <a:r>
              <a:rPr lang="fa-IR" sz="2400" dirty="0" smtClean="0">
                <a:cs typeface="B Nazanin" pitchFamily="2" charset="-78"/>
              </a:rPr>
              <a:t>یک محور</a:t>
            </a:r>
          </a:p>
          <a:p>
            <a:pPr algn="just" rtl="1">
              <a:buFont typeface="Wingdings" pitchFamily="2" charset="2"/>
              <a:buChar char="Ø"/>
            </a:pPr>
            <a:r>
              <a:rPr lang="fa-IR" sz="2400" b="1" dirty="0" smtClean="0">
                <a:solidFill>
                  <a:srgbClr val="FF0000"/>
                </a:solidFill>
                <a:cs typeface="B Nazanin" pitchFamily="2" charset="-78"/>
              </a:rPr>
              <a:t>مفصل آرنج ، فک زیرین </a:t>
            </a:r>
            <a:endParaRPr lang="en-US" sz="2400" b="1" dirty="0" smtClean="0">
              <a:solidFill>
                <a:srgbClr val="FF0000"/>
              </a:solidFill>
              <a:cs typeface="B Nazanin" pitchFamily="2" charset="-78"/>
            </a:endParaRPr>
          </a:p>
          <a:p>
            <a:pPr algn="r" rtl="1"/>
            <a:endParaRPr lang="en-US" sz="2400" dirty="0"/>
          </a:p>
        </p:txBody>
      </p:sp>
      <p:pic>
        <p:nvPicPr>
          <p:cNvPr id="4" name="Picture 3" descr="C:\Documents and Settings\rana\Desktop\New Folder\Image822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" y="1752600"/>
            <a:ext cx="4343400" cy="441960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5" name="Picture 2" descr="D:\Pictures\federation ski\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752600" cy="12954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 rtl="1"/>
            <a:r>
              <a:rPr lang="fa-IR" sz="2800" b="1" dirty="0" smtClean="0">
                <a:solidFill>
                  <a:schemeClr val="accent2">
                    <a:lumMod val="50000"/>
                  </a:schemeClr>
                </a:solidFill>
                <a:cs typeface="B Nazanin" pitchFamily="2" charset="-78"/>
              </a:rPr>
              <a:t>مفصل استوانه ای : </a:t>
            </a:r>
            <a:endParaRPr lang="en-US" sz="28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algn="just" rtl="1">
              <a:buFont typeface="Wingdings" pitchFamily="2" charset="2"/>
              <a:buChar char="Ø"/>
            </a:pPr>
            <a:r>
              <a:rPr lang="fa-IR" sz="2400" dirty="0" smtClean="0">
                <a:cs typeface="B Nazanin" pitchFamily="2" charset="-78"/>
              </a:rPr>
              <a:t>سطح مفصلی قطعاتی از استوانه است ، یکی محدب و یکی مقعر بوده</a:t>
            </a:r>
          </a:p>
          <a:p>
            <a:pPr algn="just" rtl="1">
              <a:buFont typeface="Wingdings" pitchFamily="2" charset="2"/>
              <a:buChar char="Ø"/>
            </a:pPr>
            <a:r>
              <a:rPr lang="fa-IR" sz="2400" dirty="0" smtClean="0">
                <a:cs typeface="B Nazanin" pitchFamily="2" charset="-78"/>
              </a:rPr>
              <a:t>یک محور</a:t>
            </a:r>
          </a:p>
          <a:p>
            <a:pPr algn="just" rtl="1">
              <a:buFont typeface="Wingdings" pitchFamily="2" charset="2"/>
              <a:buChar char="Ø"/>
            </a:pPr>
            <a:r>
              <a:rPr lang="fa-IR" sz="2400" b="1" dirty="0" smtClean="0">
                <a:solidFill>
                  <a:srgbClr val="FF0000"/>
                </a:solidFill>
                <a:cs typeface="B Nazanin" pitchFamily="2" charset="-78"/>
              </a:rPr>
              <a:t>بین دو مهرة اول گردن ، محل مفصل فوقانی زنداعلی و زند اسفلی</a:t>
            </a:r>
            <a:endParaRPr lang="en-US" sz="2400" b="1" dirty="0" smtClean="0">
              <a:solidFill>
                <a:srgbClr val="FF0000"/>
              </a:solidFill>
              <a:cs typeface="B Nazanin" pitchFamily="2" charset="-78"/>
            </a:endParaRPr>
          </a:p>
          <a:p>
            <a:pPr algn="r" rtl="1"/>
            <a:endParaRPr lang="en-US" sz="2400" dirty="0">
              <a:cs typeface="B Nazanin" pitchFamily="2" charset="-78"/>
            </a:endParaRPr>
          </a:p>
        </p:txBody>
      </p:sp>
      <p:pic>
        <p:nvPicPr>
          <p:cNvPr id="4" name="Picture 2" descr="C:\Documents and Settings\rana\Desktop\New Folder\Image823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62200" y="3124200"/>
            <a:ext cx="4572000" cy="335280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5" name="Picture 2" descr="D:\Pictures\federation ski\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752600" cy="12954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 rtl="1"/>
            <a:r>
              <a:rPr lang="fa-IR" sz="2800" b="1" dirty="0" smtClean="0">
                <a:solidFill>
                  <a:schemeClr val="accent2">
                    <a:lumMod val="50000"/>
                  </a:schemeClr>
                </a:solidFill>
                <a:cs typeface="B Nazanin" pitchFamily="2" charset="-78"/>
              </a:rPr>
              <a:t>مفصل مسطح :</a:t>
            </a:r>
            <a:endParaRPr lang="en-US" sz="28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algn="just" rtl="1">
              <a:buFont typeface="Wingdings" pitchFamily="2" charset="2"/>
              <a:buChar char="Ø"/>
            </a:pPr>
            <a:r>
              <a:rPr lang="fa-IR" sz="2400" dirty="0" smtClean="0">
                <a:cs typeface="B Nazanin" pitchFamily="2" charset="-78"/>
              </a:rPr>
              <a:t>سطح مفصلی مسطح بوده و بر روی یکدیگر منطبق است </a:t>
            </a:r>
          </a:p>
          <a:p>
            <a:pPr algn="just" rtl="1">
              <a:buFont typeface="Wingdings" pitchFamily="2" charset="2"/>
              <a:buChar char="Ø"/>
            </a:pPr>
            <a:r>
              <a:rPr lang="fa-IR" sz="2400" dirty="0" smtClean="0">
                <a:cs typeface="B Nazanin" pitchFamily="2" charset="-78"/>
              </a:rPr>
              <a:t>بدون محور</a:t>
            </a:r>
          </a:p>
          <a:p>
            <a:pPr algn="just" rtl="1">
              <a:buFont typeface="Wingdings" pitchFamily="2" charset="2"/>
              <a:buChar char="Ø"/>
            </a:pPr>
            <a:r>
              <a:rPr lang="fa-IR" sz="2400" b="1" dirty="0" smtClean="0">
                <a:solidFill>
                  <a:srgbClr val="FF0000"/>
                </a:solidFill>
                <a:cs typeface="B Nazanin" pitchFamily="2" charset="-78"/>
              </a:rPr>
              <a:t>مهره ها با دنده ها ، استخوانهای مچ دست </a:t>
            </a:r>
            <a:endParaRPr lang="en-US" sz="2400" b="1" dirty="0" smtClean="0">
              <a:solidFill>
                <a:srgbClr val="FF0000"/>
              </a:solidFill>
              <a:cs typeface="B Nazanin" pitchFamily="2" charset="-78"/>
            </a:endParaRPr>
          </a:p>
          <a:p>
            <a:endParaRPr lang="en-US" sz="2400" dirty="0"/>
          </a:p>
        </p:txBody>
      </p:sp>
      <p:pic>
        <p:nvPicPr>
          <p:cNvPr id="4" name="Picture 2" descr="C:\Documents and Settings\rana\Desktop\New Folder\semsema_Plane_Joint_or_Gliding_joint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67000" y="3124200"/>
            <a:ext cx="4572000" cy="342900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5" name="Picture 2" descr="D:\Pictures\federation ski\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752600" cy="12954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 rtl="1"/>
            <a:r>
              <a:rPr lang="fa-IR" sz="2800" b="1" dirty="0" smtClean="0">
                <a:solidFill>
                  <a:schemeClr val="accent2">
                    <a:lumMod val="75000"/>
                  </a:schemeClr>
                </a:solidFill>
                <a:cs typeface="B Nazanin" pitchFamily="2" charset="-78"/>
              </a:rPr>
              <a:t>انواع استخوانها :</a:t>
            </a:r>
            <a:endParaRPr lang="en-US" sz="28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algn="just" rtl="1">
              <a:buClr>
                <a:srgbClr val="FF0000"/>
              </a:buClr>
              <a:buFont typeface="Wingdings" pitchFamily="2" charset="2"/>
              <a:buChar char="v"/>
            </a:pPr>
            <a:r>
              <a:rPr lang="fa-IR" sz="2400" dirty="0" smtClean="0">
                <a:cs typeface="B Nazanin" pitchFamily="2" charset="-78"/>
              </a:rPr>
              <a:t>استخوانهای بلند : یک تنه و دو سر دارند ، </a:t>
            </a:r>
            <a:r>
              <a:rPr lang="fa-IR" sz="2400" dirty="0" smtClean="0">
                <a:solidFill>
                  <a:srgbClr val="FF0000"/>
                </a:solidFill>
                <a:cs typeface="B Nazanin" pitchFamily="2" charset="-78"/>
              </a:rPr>
              <a:t>استخوان ران و بازو</a:t>
            </a:r>
          </a:p>
          <a:p>
            <a:pPr algn="just" rtl="1">
              <a:buClr>
                <a:srgbClr val="FF0000"/>
              </a:buClr>
              <a:buFont typeface="Wingdings" pitchFamily="2" charset="2"/>
              <a:buChar char="v"/>
            </a:pPr>
            <a:r>
              <a:rPr lang="fa-IR" sz="2400" dirty="0" smtClean="0">
                <a:cs typeface="B Nazanin" pitchFamily="2" charset="-78"/>
              </a:rPr>
              <a:t>استخوانهای کوتاه : </a:t>
            </a:r>
            <a:r>
              <a:rPr lang="fa-IR" sz="2400" dirty="0" smtClean="0">
                <a:solidFill>
                  <a:srgbClr val="FF0000"/>
                </a:solidFill>
                <a:cs typeface="B Nazanin" pitchFamily="2" charset="-78"/>
              </a:rPr>
              <a:t>استخوانهای مچ دست </a:t>
            </a:r>
          </a:p>
          <a:p>
            <a:pPr algn="just" rtl="1">
              <a:buClr>
                <a:srgbClr val="FF0000"/>
              </a:buClr>
              <a:buFont typeface="Wingdings" pitchFamily="2" charset="2"/>
              <a:buChar char="v"/>
            </a:pPr>
            <a:r>
              <a:rPr lang="fa-IR" sz="2400" dirty="0" smtClean="0">
                <a:cs typeface="B Nazanin" pitchFamily="2" charset="-78"/>
              </a:rPr>
              <a:t>استخوانهای پهن : استخوانی بشقابی شکل هستند ،</a:t>
            </a:r>
            <a:r>
              <a:rPr lang="fa-IR" sz="2400" dirty="0" smtClean="0">
                <a:solidFill>
                  <a:srgbClr val="FF0000"/>
                </a:solidFill>
                <a:cs typeface="B Nazanin" pitchFamily="2" charset="-78"/>
              </a:rPr>
              <a:t> استخوان جمجمه</a:t>
            </a:r>
          </a:p>
          <a:p>
            <a:pPr algn="just" rtl="1">
              <a:buClr>
                <a:srgbClr val="FF0000"/>
              </a:buClr>
              <a:buFont typeface="Wingdings" pitchFamily="2" charset="2"/>
              <a:buChar char="v"/>
            </a:pPr>
            <a:r>
              <a:rPr lang="fa-IR" sz="2400" dirty="0" smtClean="0">
                <a:cs typeface="B Nazanin" pitchFamily="2" charset="-78"/>
              </a:rPr>
              <a:t>استخوانهای بی نام : شکل خاصی ندارند ، </a:t>
            </a:r>
            <a:r>
              <a:rPr lang="fa-IR" sz="2400" dirty="0" smtClean="0">
                <a:solidFill>
                  <a:srgbClr val="FF0000"/>
                </a:solidFill>
                <a:cs typeface="B Nazanin" pitchFamily="2" charset="-78"/>
              </a:rPr>
              <a:t>استخوان بی نام و مهره ها</a:t>
            </a:r>
          </a:p>
          <a:p>
            <a:pPr algn="just" rtl="1">
              <a:buClr>
                <a:srgbClr val="FF0000"/>
              </a:buClr>
              <a:buFont typeface="Wingdings" pitchFamily="2" charset="2"/>
              <a:buChar char="v"/>
            </a:pPr>
            <a:r>
              <a:rPr lang="fa-IR" sz="2400" dirty="0" smtClean="0">
                <a:cs typeface="B Nazanin" pitchFamily="2" charset="-78"/>
              </a:rPr>
              <a:t>استخوانهای کنجدی : در لابلای وتر عضلات ، </a:t>
            </a:r>
            <a:r>
              <a:rPr lang="fa-IR" sz="2400" dirty="0" smtClean="0">
                <a:solidFill>
                  <a:srgbClr val="FF0000"/>
                </a:solidFill>
                <a:cs typeface="B Nazanin" pitchFamily="2" charset="-78"/>
              </a:rPr>
              <a:t>استخوان کشکک زانو</a:t>
            </a:r>
          </a:p>
          <a:p>
            <a:pPr algn="just" rtl="1">
              <a:buClr>
                <a:srgbClr val="FF0000"/>
              </a:buClr>
              <a:buFont typeface="Wingdings" pitchFamily="2" charset="2"/>
              <a:buChar char="v"/>
            </a:pPr>
            <a:r>
              <a:rPr lang="fa-IR" sz="2400" dirty="0" smtClean="0">
                <a:cs typeface="B Nazanin" pitchFamily="2" charset="-78"/>
              </a:rPr>
              <a:t>استخوانهای درزی </a:t>
            </a:r>
          </a:p>
          <a:p>
            <a:pPr algn="just" rtl="1">
              <a:buClr>
                <a:srgbClr val="FF0000"/>
              </a:buClr>
              <a:buNone/>
            </a:pPr>
            <a:endParaRPr lang="fa-IR" sz="2400" dirty="0" smtClean="0">
              <a:solidFill>
                <a:srgbClr val="FF0000"/>
              </a:solidFill>
              <a:cs typeface="B Nazanin" pitchFamily="2" charset="-78"/>
            </a:endParaRPr>
          </a:p>
          <a:p>
            <a:pPr algn="just" rtl="1">
              <a:buClr>
                <a:srgbClr val="FF0000"/>
              </a:buClr>
              <a:buNone/>
            </a:pPr>
            <a:endParaRPr lang="en-US" sz="2400" dirty="0" smtClean="0">
              <a:cs typeface="B Nazanin" pitchFamily="2" charset="-78"/>
            </a:endParaRPr>
          </a:p>
          <a:p>
            <a:endParaRPr lang="en-US" sz="2400" dirty="0"/>
          </a:p>
        </p:txBody>
      </p:sp>
      <p:pic>
        <p:nvPicPr>
          <p:cNvPr id="4" name="Picture 2" descr="C:\Documents and Settings\rana\Desktop\New Folder\gr4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4267200"/>
            <a:ext cx="1676400" cy="22098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Picture 3" descr="C:\Documents and Settings\rana\Desktop\New Folder\carpels18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33600" y="4267200"/>
            <a:ext cx="1252380" cy="22098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Picture 4" descr="C:\Documents and Settings\rana\Desktop\New Folder\flat%20bone%20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05200" y="4191000"/>
            <a:ext cx="1600200" cy="2362200"/>
          </a:xfrm>
          <a:prstGeom prst="rect">
            <a:avLst/>
          </a:prstGeom>
          <a:noFill/>
        </p:spPr>
      </p:pic>
      <p:pic>
        <p:nvPicPr>
          <p:cNvPr id="7" name="Picture 5" descr="C:\Documents and Settings\rana\Desktop\New Folder\PELVIC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181600" y="4648200"/>
            <a:ext cx="1981200" cy="18288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8" name="Picture 6" descr="C:\Documents and Settings\rana\Desktop\New Folder\patella-largest-sesamoid-bone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239000" y="4724400"/>
            <a:ext cx="1562100" cy="17526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9" name="Picture 2" descr="D:\Pictures\federation ski\1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0"/>
            <a:ext cx="1752600" cy="12954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fa-IR" sz="2800" b="1" dirty="0" smtClean="0">
                <a:solidFill>
                  <a:schemeClr val="accent2">
                    <a:lumMod val="75000"/>
                  </a:schemeClr>
                </a:solidFill>
                <a:cs typeface="B Nazanin" pitchFamily="2" charset="-78"/>
              </a:rPr>
              <a:t>تعداد استخوانهای بدن :</a:t>
            </a:r>
            <a:endParaRPr lang="en-US" sz="28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Autofit/>
          </a:bodyPr>
          <a:lstStyle/>
          <a:p>
            <a:pPr algn="just" rtl="1">
              <a:buFont typeface="Wingdings" pitchFamily="2" charset="2"/>
              <a:buChar char="Ø"/>
            </a:pPr>
            <a:r>
              <a:rPr lang="fa-IR" sz="2400" dirty="0" smtClean="0">
                <a:cs typeface="B Nazanin" pitchFamily="2" charset="-78"/>
              </a:rPr>
              <a:t>تعداد استخوانهای بدن 206 قطعه است .</a:t>
            </a:r>
          </a:p>
          <a:p>
            <a:pPr algn="just" rtl="1">
              <a:buFont typeface="Wingdings" pitchFamily="2" charset="2"/>
              <a:buChar char="Ø"/>
            </a:pPr>
            <a:r>
              <a:rPr lang="fa-IR" sz="2400" dirty="0" smtClean="0">
                <a:cs typeface="B Nazanin" pitchFamily="2" charset="-78"/>
              </a:rPr>
              <a:t>استخوانهای بدن شامل 2 قسمت اصلی است :</a:t>
            </a:r>
          </a:p>
          <a:p>
            <a:pPr algn="just" rtl="1">
              <a:buNone/>
            </a:pPr>
            <a:r>
              <a:rPr lang="fa-IR" sz="2400" dirty="0" smtClean="0">
                <a:cs typeface="B Nazanin" pitchFamily="2" charset="-78"/>
              </a:rPr>
              <a:t>    1 . استخوان بندی محوری : سر و صورت ، ستون فقرات و قفسه سینه</a:t>
            </a:r>
          </a:p>
          <a:p>
            <a:pPr algn="just" rtl="1">
              <a:buNone/>
            </a:pPr>
            <a:r>
              <a:rPr lang="fa-IR" sz="2400" dirty="0" smtClean="0">
                <a:cs typeface="B Nazanin" pitchFamily="2" charset="-78"/>
              </a:rPr>
              <a:t>    2 . استخوان بندی ضمیمه ای : اندام تحتانی ( پاها )، اندام فوقانی ( دستها )</a:t>
            </a:r>
          </a:p>
          <a:p>
            <a:pPr algn="just" rtl="1">
              <a:buClr>
                <a:srgbClr val="FF0000"/>
              </a:buClr>
              <a:buFont typeface="Wingdings" pitchFamily="2" charset="2"/>
              <a:buChar char="Ø"/>
            </a:pPr>
            <a:r>
              <a:rPr lang="fa-IR" sz="2400" dirty="0" smtClean="0">
                <a:cs typeface="B Nazanin" pitchFamily="2" charset="-78"/>
              </a:rPr>
              <a:t>6 قطعه استخوان نیز در دو گوش وجود دارد .</a:t>
            </a:r>
          </a:p>
          <a:p>
            <a:pPr algn="just" rtl="1">
              <a:buClr>
                <a:srgbClr val="FF0000"/>
              </a:buClr>
              <a:buFont typeface="Wingdings" pitchFamily="2" charset="2"/>
              <a:buChar char="Ø"/>
            </a:pPr>
            <a:r>
              <a:rPr lang="fa-IR" sz="2400" dirty="0" smtClean="0">
                <a:cs typeface="B Nazanin" pitchFamily="2" charset="-78"/>
              </a:rPr>
              <a:t>1 استخوان نیز ارتباط مستقیم با اسکلت نداشته و لامی نام دارد .</a:t>
            </a:r>
          </a:p>
          <a:p>
            <a:pPr algn="just" rtl="1">
              <a:buNone/>
            </a:pPr>
            <a:endParaRPr lang="fa-IR" sz="2400" dirty="0" smtClean="0">
              <a:cs typeface="B Nazanin" pitchFamily="2" charset="-78"/>
            </a:endParaRPr>
          </a:p>
          <a:p>
            <a:pPr algn="just" rtl="1">
              <a:buFont typeface="Wingdings" pitchFamily="2" charset="2"/>
              <a:buChar char="Ø"/>
            </a:pPr>
            <a:r>
              <a:rPr lang="fa-IR" sz="2400" b="1" dirty="0" smtClean="0">
                <a:solidFill>
                  <a:srgbClr val="FF0000"/>
                </a:solidFill>
                <a:cs typeface="B Nazanin" pitchFamily="2" charset="-78"/>
              </a:rPr>
              <a:t>استخوانهای سرو صورت :</a:t>
            </a:r>
          </a:p>
          <a:p>
            <a:pPr algn="just" rtl="1">
              <a:buClr>
                <a:schemeClr val="tx1"/>
              </a:buClr>
              <a:buFont typeface="Arial" pitchFamily="34" charset="0"/>
              <a:buChar char="•"/>
            </a:pPr>
            <a:r>
              <a:rPr lang="fa-IR" sz="2400" dirty="0" smtClean="0">
                <a:cs typeface="B Nazanin" pitchFamily="2" charset="-78"/>
              </a:rPr>
              <a:t>تعداد آن 22 عدد است .</a:t>
            </a:r>
          </a:p>
          <a:p>
            <a:pPr algn="just" rtl="1">
              <a:buClr>
                <a:schemeClr val="tx1"/>
              </a:buClr>
              <a:buFont typeface="Arial" pitchFamily="34" charset="0"/>
              <a:buChar char="•"/>
            </a:pPr>
            <a:r>
              <a:rPr lang="fa-IR" sz="2400" dirty="0" smtClean="0">
                <a:cs typeface="B Nazanin" pitchFamily="2" charset="-78"/>
              </a:rPr>
              <a:t>8 عدد جمجمه</a:t>
            </a:r>
          </a:p>
          <a:p>
            <a:pPr algn="just" rtl="1">
              <a:buClr>
                <a:schemeClr val="tx1"/>
              </a:buClr>
              <a:buFont typeface="Arial" pitchFamily="34" charset="0"/>
              <a:buChar char="•"/>
            </a:pPr>
            <a:r>
              <a:rPr lang="fa-IR" sz="2400" dirty="0" smtClean="0">
                <a:cs typeface="B Nazanin" pitchFamily="2" charset="-78"/>
              </a:rPr>
              <a:t>14 قطعه در صورت </a:t>
            </a:r>
          </a:p>
          <a:p>
            <a:pPr algn="just" rtl="1">
              <a:buClr>
                <a:schemeClr val="tx1"/>
              </a:buClr>
              <a:buFont typeface="Arial" pitchFamily="34" charset="0"/>
              <a:buChar char="•"/>
            </a:pPr>
            <a:endParaRPr lang="fa-IR" sz="2400" dirty="0" smtClean="0">
              <a:cs typeface="B Nazanin" pitchFamily="2" charset="-78"/>
            </a:endParaRPr>
          </a:p>
          <a:p>
            <a:pPr algn="just" rtl="1">
              <a:buNone/>
            </a:pPr>
            <a:endParaRPr lang="en-US" sz="2400" dirty="0" smtClean="0">
              <a:cs typeface="B Nazanin" pitchFamily="2" charset="-78"/>
            </a:endParaRPr>
          </a:p>
          <a:p>
            <a:endParaRPr lang="en-US" sz="2400" dirty="0"/>
          </a:p>
        </p:txBody>
      </p:sp>
      <p:pic>
        <p:nvPicPr>
          <p:cNvPr id="4" name="Picture 2" descr="D:\Pictures\federation ski\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752600" cy="1295400"/>
          </a:xfrm>
          <a:prstGeom prst="rect">
            <a:avLst/>
          </a:prstGeom>
          <a:noFill/>
        </p:spPr>
      </p:pic>
      <p:pic>
        <p:nvPicPr>
          <p:cNvPr id="5" name="Picture 2" descr="C:\Users\Rana\Desktop\cranium_front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886200"/>
            <a:ext cx="3505200" cy="2971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35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38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41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0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3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6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65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68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71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74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 rtl="1"/>
            <a:r>
              <a:rPr lang="fa-IR" sz="2800" b="1" dirty="0" smtClean="0">
                <a:solidFill>
                  <a:schemeClr val="accent2">
                    <a:lumMod val="75000"/>
                  </a:schemeClr>
                </a:solidFill>
                <a:cs typeface="B Nazanin" pitchFamily="2" charset="-78"/>
              </a:rPr>
              <a:t>استخوان های بدن :</a:t>
            </a:r>
            <a:endParaRPr lang="en-US" sz="2800" b="1" dirty="0">
              <a:solidFill>
                <a:schemeClr val="accent2">
                  <a:lumMod val="75000"/>
                </a:schemeClr>
              </a:solidFill>
              <a:cs typeface="B Nazanin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Autofit/>
          </a:bodyPr>
          <a:lstStyle/>
          <a:p>
            <a:pPr algn="just" rtl="1">
              <a:buFont typeface="Wingdings" pitchFamily="2" charset="2"/>
              <a:buChar char="Ø"/>
            </a:pPr>
            <a:r>
              <a:rPr lang="fa-IR" sz="2400" b="1" dirty="0" smtClean="0">
                <a:solidFill>
                  <a:srgbClr val="FF0000"/>
                </a:solidFill>
                <a:cs typeface="B Nazanin" pitchFamily="2" charset="-78"/>
              </a:rPr>
              <a:t>استخوانهای ستون فقرات :</a:t>
            </a:r>
          </a:p>
          <a:p>
            <a:pPr algn="just" rtl="1">
              <a:buClr>
                <a:schemeClr val="tx1"/>
              </a:buClr>
              <a:buFont typeface="Arial" pitchFamily="34" charset="0"/>
              <a:buChar char="•"/>
            </a:pPr>
            <a:r>
              <a:rPr lang="fa-IR" sz="2400" dirty="0" smtClean="0">
                <a:cs typeface="B Nazanin" pitchFamily="2" charset="-78"/>
              </a:rPr>
              <a:t>تعداد 26 قطعه استخوان</a:t>
            </a:r>
          </a:p>
          <a:p>
            <a:pPr algn="just" rtl="1">
              <a:buClr>
                <a:srgbClr val="FF0000"/>
              </a:buClr>
              <a:buFont typeface="Wingdings" pitchFamily="2" charset="2"/>
              <a:buChar char="Ø"/>
            </a:pPr>
            <a:r>
              <a:rPr lang="fa-IR" sz="2400" b="1" dirty="0" smtClean="0">
                <a:solidFill>
                  <a:srgbClr val="FF0000"/>
                </a:solidFill>
                <a:cs typeface="B Nazanin" pitchFamily="2" charset="-78"/>
              </a:rPr>
              <a:t>استخوانهای قفسه سینه :</a:t>
            </a:r>
          </a:p>
          <a:p>
            <a:pPr algn="just" rtl="1">
              <a:buClr>
                <a:schemeClr val="tx1"/>
              </a:buClr>
              <a:buFont typeface="Arial" pitchFamily="34" charset="0"/>
              <a:buChar char="•"/>
            </a:pPr>
            <a:r>
              <a:rPr lang="fa-IR" sz="2400" dirty="0" smtClean="0">
                <a:cs typeface="B Nazanin" pitchFamily="2" charset="-78"/>
              </a:rPr>
              <a:t>شامل 12 جفت دنده است که در جلو به قفسه سینه و در پشت به مهره ها متصلند.</a:t>
            </a:r>
          </a:p>
          <a:p>
            <a:pPr algn="just" rtl="1">
              <a:buClr>
                <a:schemeClr val="tx1"/>
              </a:buClr>
              <a:buFont typeface="Arial" pitchFamily="34" charset="0"/>
              <a:buChar char="•"/>
            </a:pPr>
            <a:r>
              <a:rPr lang="fa-IR" sz="2400" dirty="0" smtClean="0">
                <a:cs typeface="B Nazanin" pitchFamily="2" charset="-78"/>
              </a:rPr>
              <a:t>استخوان جناغ سینه 1 عدد است .</a:t>
            </a:r>
          </a:p>
          <a:p>
            <a:pPr algn="just" rtl="1">
              <a:buClr>
                <a:srgbClr val="FF0000"/>
              </a:buClr>
              <a:buFont typeface="Wingdings" pitchFamily="2" charset="2"/>
              <a:buChar char="Ø"/>
            </a:pPr>
            <a:r>
              <a:rPr lang="fa-IR" sz="2400" b="1" dirty="0" smtClean="0">
                <a:solidFill>
                  <a:srgbClr val="FF0000"/>
                </a:solidFill>
                <a:cs typeface="B Nazanin" pitchFamily="2" charset="-78"/>
              </a:rPr>
              <a:t>استخوانهای پا :</a:t>
            </a:r>
          </a:p>
          <a:p>
            <a:pPr algn="just" rtl="1">
              <a:buClr>
                <a:schemeClr val="tx1"/>
              </a:buClr>
              <a:buFont typeface="Arial" pitchFamily="34" charset="0"/>
              <a:buChar char="•"/>
            </a:pPr>
            <a:r>
              <a:rPr lang="fa-IR" sz="2400" dirty="0" smtClean="0">
                <a:cs typeface="B Nazanin" pitchFamily="2" charset="-78"/>
              </a:rPr>
              <a:t>تعداد  استخوانهای هر یک از اندام تحتانی 30 قطعه است  بوسیله کمربند لگن به استخوان بندی محوری متصلند .</a:t>
            </a:r>
          </a:p>
          <a:p>
            <a:pPr algn="just" rtl="1">
              <a:buClr>
                <a:srgbClr val="FF0000"/>
              </a:buClr>
              <a:buFont typeface="Wingdings" pitchFamily="2" charset="2"/>
              <a:buChar char="Ø"/>
            </a:pPr>
            <a:r>
              <a:rPr lang="fa-IR" sz="2400" b="1" dirty="0" smtClean="0">
                <a:solidFill>
                  <a:srgbClr val="FF0000"/>
                </a:solidFill>
                <a:cs typeface="B Nazanin" pitchFamily="2" charset="-78"/>
              </a:rPr>
              <a:t>استخوانهای دستها :</a:t>
            </a:r>
          </a:p>
          <a:p>
            <a:pPr algn="just" rtl="1">
              <a:buClr>
                <a:schemeClr val="tx1"/>
              </a:buClr>
              <a:buFont typeface="Arial" pitchFamily="34" charset="0"/>
              <a:buChar char="•"/>
            </a:pPr>
            <a:r>
              <a:rPr lang="fa-IR" sz="2400" dirty="0" smtClean="0">
                <a:cs typeface="B Nazanin" pitchFamily="2" charset="-78"/>
              </a:rPr>
              <a:t>تعداد استخوانهای هر یک از از اندام فوقانی30قطعه است بوسیله کمربند شانه به استخوان بندی محوری متصلند .</a:t>
            </a:r>
          </a:p>
          <a:p>
            <a:pPr algn="just" rtl="1">
              <a:buClr>
                <a:schemeClr val="tx1"/>
              </a:buClr>
              <a:buNone/>
            </a:pPr>
            <a:endParaRPr lang="en-US" sz="2400" dirty="0" smtClean="0">
              <a:cs typeface="B Nazanin" pitchFamily="2" charset="-78"/>
            </a:endParaRPr>
          </a:p>
          <a:p>
            <a:endParaRPr lang="en-US" sz="2400" dirty="0"/>
          </a:p>
        </p:txBody>
      </p:sp>
      <p:pic>
        <p:nvPicPr>
          <p:cNvPr id="4" name="Picture 2" descr="D:\Pictures\federation ski\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752600" cy="1295400"/>
          </a:xfrm>
          <a:prstGeom prst="rect">
            <a:avLst/>
          </a:prstGeom>
          <a:noFill/>
        </p:spPr>
      </p:pic>
      <p:pic>
        <p:nvPicPr>
          <p:cNvPr id="5" name="Picture 2" descr="C:\Users\Rana\Desktop\vert-column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524000"/>
            <a:ext cx="2600325" cy="4419600"/>
          </a:xfrm>
          <a:prstGeom prst="rect">
            <a:avLst/>
          </a:prstGeom>
          <a:noFill/>
        </p:spPr>
      </p:pic>
      <p:pic>
        <p:nvPicPr>
          <p:cNvPr id="6" name="Picture 3" descr="C:\Users\Rana\Desktop\fullskeleton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1752600"/>
            <a:ext cx="3886200" cy="48006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4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5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5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5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5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8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1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4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fa-IR" sz="2800" b="1" dirty="0" smtClean="0">
                <a:cs typeface="2  Nazanin" pitchFamily="2" charset="-78"/>
              </a:rPr>
              <a:t>ساختار استخوانی بدن مرد بالغ</a:t>
            </a:r>
            <a:endParaRPr lang="fa-IR" sz="2800" b="1" dirty="0">
              <a:cs typeface="2  Nazanin" pitchFamily="2" charset="-78"/>
            </a:endParaRPr>
          </a:p>
        </p:txBody>
      </p:sp>
      <p:pic>
        <p:nvPicPr>
          <p:cNvPr id="5" name="Picture 2" descr="D:\Pictures\federation ski\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752600" cy="1295400"/>
          </a:xfrm>
          <a:prstGeom prst="rect">
            <a:avLst/>
          </a:prstGeom>
          <a:noFill/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14400" y="1600200"/>
            <a:ext cx="7239000" cy="5013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 rtl="1"/>
            <a:r>
              <a:rPr lang="fa-IR" sz="2800" b="1" dirty="0" smtClean="0">
                <a:solidFill>
                  <a:schemeClr val="accent2">
                    <a:lumMod val="75000"/>
                  </a:schemeClr>
                </a:solidFill>
                <a:cs typeface="B Nazanin" pitchFamily="2" charset="-78"/>
              </a:rPr>
              <a:t>استخوان های فوقانی :</a:t>
            </a:r>
            <a:endParaRPr lang="en-US" sz="2800" b="1" dirty="0">
              <a:solidFill>
                <a:schemeClr val="accent2">
                  <a:lumMod val="75000"/>
                </a:schemeClr>
              </a:solidFill>
              <a:cs typeface="B Nazanin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77500" lnSpcReduction="20000"/>
          </a:bodyPr>
          <a:lstStyle/>
          <a:p>
            <a:pPr algn="just" rtl="1"/>
            <a:r>
              <a:rPr lang="fa-IR" sz="3200" dirty="0" smtClean="0">
                <a:cs typeface="B Nazanin" pitchFamily="2" charset="-78"/>
              </a:rPr>
              <a:t>استخوان کتف ( استخوان پهن ) ........................................................      1عدد</a:t>
            </a:r>
          </a:p>
          <a:p>
            <a:pPr algn="just" rtl="1"/>
            <a:r>
              <a:rPr lang="fa-IR" sz="3200" dirty="0" smtClean="0">
                <a:cs typeface="B Nazanin" pitchFamily="2" charset="-78"/>
              </a:rPr>
              <a:t>استخوان ترقوه ( استخوان بلند )   ......................................................    1 عدد</a:t>
            </a:r>
          </a:p>
          <a:p>
            <a:pPr algn="just" rtl="1"/>
            <a:r>
              <a:rPr lang="fa-IR" sz="3200" dirty="0" smtClean="0">
                <a:cs typeface="B Nazanin" pitchFamily="2" charset="-78"/>
              </a:rPr>
              <a:t>استخوان بازو ( استخوان بلند )  ...........................................................    1 عدد </a:t>
            </a:r>
          </a:p>
          <a:p>
            <a:pPr algn="just" rtl="1"/>
            <a:r>
              <a:rPr lang="fa-IR" sz="3200" dirty="0" smtClean="0">
                <a:cs typeface="B Nazanin" pitchFamily="2" charset="-78"/>
              </a:rPr>
              <a:t>استخوان زند اعلاء و زند اسفل ( استخوان بلند )................................   2 عدد</a:t>
            </a:r>
          </a:p>
          <a:p>
            <a:pPr algn="just" rtl="1"/>
            <a:r>
              <a:rPr lang="fa-IR" sz="3200" dirty="0" smtClean="0">
                <a:cs typeface="B Nazanin" pitchFamily="2" charset="-78"/>
              </a:rPr>
              <a:t>استخوان مچ دست (استخوان کوتاه).....................................................    8 عدد</a:t>
            </a:r>
          </a:p>
          <a:p>
            <a:pPr algn="just" rtl="1"/>
            <a:r>
              <a:rPr lang="fa-IR" sz="3200" dirty="0" smtClean="0">
                <a:cs typeface="B Nazanin" pitchFamily="2" charset="-78"/>
              </a:rPr>
              <a:t>استخوان کف دست (استخوان بلند )...................................................    5 عدد   </a:t>
            </a:r>
          </a:p>
          <a:p>
            <a:pPr algn="just" rtl="1"/>
            <a:r>
              <a:rPr lang="fa-IR" sz="3200" dirty="0" smtClean="0">
                <a:cs typeface="B Nazanin" pitchFamily="2" charset="-78"/>
              </a:rPr>
              <a:t>استخوانهای انگشتان دست ( استخوان دراز )....................................    14 عدد </a:t>
            </a:r>
          </a:p>
          <a:p>
            <a:pPr algn="just" rtl="1">
              <a:buNone/>
            </a:pPr>
            <a:r>
              <a:rPr lang="fa-IR" sz="3200" dirty="0" smtClean="0">
                <a:cs typeface="B Nazanin" pitchFamily="2" charset="-78"/>
              </a:rPr>
              <a:t>                                                                                      32 عدد </a:t>
            </a:r>
          </a:p>
          <a:p>
            <a:pPr algn="just" rtl="1">
              <a:buNone/>
            </a:pPr>
            <a:endParaRPr lang="fa-IR" sz="3200" dirty="0" smtClean="0">
              <a:cs typeface="B Nazanin" pitchFamily="2" charset="-78"/>
            </a:endParaRPr>
          </a:p>
          <a:p>
            <a:pPr algn="just" rtl="1">
              <a:buNone/>
            </a:pPr>
            <a:r>
              <a:rPr lang="fa-IR" sz="3200" dirty="0" smtClean="0">
                <a:cs typeface="B Nazanin" pitchFamily="2" charset="-78"/>
              </a:rPr>
              <a:t>                                                                         64   =   2  *  32</a:t>
            </a:r>
            <a:endParaRPr lang="en-US" sz="3200" dirty="0" smtClean="0">
              <a:cs typeface="B Nazanin" pitchFamily="2" charset="-78"/>
            </a:endParaRPr>
          </a:p>
          <a:p>
            <a:endParaRPr lang="en-US" dirty="0"/>
          </a:p>
        </p:txBody>
      </p:sp>
      <p:pic>
        <p:nvPicPr>
          <p:cNvPr id="4" name="Picture 2" descr="D:\Pictures\federation ski\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752600" cy="1295400"/>
          </a:xfrm>
          <a:prstGeom prst="rect">
            <a:avLst/>
          </a:prstGeom>
          <a:noFill/>
        </p:spPr>
      </p:pic>
      <p:pic>
        <p:nvPicPr>
          <p:cNvPr id="9218" name="Picture 2" descr="http://t2.gstatic.com/images?q=tbn:ANd9GcT1Avy_7IT1z9XINZV1oLHPXFqCR-a8pt4BV0EGWBs15Kp6ifg_SYIG-A">
            <a:hlinkClick r:id="rId3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15000" y="4495800"/>
            <a:ext cx="2286000" cy="1447800"/>
          </a:xfrm>
          <a:prstGeom prst="rect">
            <a:avLst/>
          </a:prstGeom>
          <a:noFill/>
        </p:spPr>
      </p:pic>
      <p:pic>
        <p:nvPicPr>
          <p:cNvPr id="9220" name="Picture 4" descr="http://www.iranorthoped.ir/iranorthoped_content/media/image/2010/12/722_orig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705600" y="4648200"/>
            <a:ext cx="2162175" cy="1905000"/>
          </a:xfrm>
          <a:prstGeom prst="rect">
            <a:avLst/>
          </a:prstGeom>
          <a:noFill/>
        </p:spPr>
      </p:pic>
      <p:pic>
        <p:nvPicPr>
          <p:cNvPr id="9222" name="Picture 6" descr="http://img4up.com/up2/721174545756.pn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819400" y="2657474"/>
            <a:ext cx="2476500" cy="4200526"/>
          </a:xfrm>
          <a:prstGeom prst="rect">
            <a:avLst/>
          </a:prstGeom>
          <a:noFill/>
        </p:spPr>
      </p:pic>
      <p:pic>
        <p:nvPicPr>
          <p:cNvPr id="9224" name="Picture 8" descr="http://homepages.bw.edu/~mbumbuli/anat/lab2/ulna/ULNA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0" y="3048000"/>
            <a:ext cx="2733675" cy="3810000"/>
          </a:xfrm>
          <a:prstGeom prst="rect">
            <a:avLst/>
          </a:prstGeom>
          <a:noFill/>
        </p:spPr>
      </p:pic>
      <p:pic>
        <p:nvPicPr>
          <p:cNvPr id="9226" name="Picture 10" descr="http://t2.gstatic.com/images?q=tbn:ANd9GcQ1mb3HF4C6Tb1ZY6aUlR85bTH2fCDR_S7EEwUo-TbX_rlROxZ2lh9yZ94">
            <a:hlinkClick r:id="rId8"/>
          </p:cNvPr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6324600" y="4495800"/>
            <a:ext cx="2514600" cy="2209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6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36" dur="5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4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2" dur="500"/>
                                        <p:tgtEl>
                                          <p:spTgt spid="9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56" dur="500"/>
                                        <p:tgtEl>
                                          <p:spTgt spid="92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61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2" dur="500"/>
                                        <p:tgtEl>
                                          <p:spTgt spid="9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76" dur="500"/>
                                        <p:tgtEl>
                                          <p:spTgt spid="92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81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0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3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8" dur="500"/>
                                        <p:tgtEl>
                                          <p:spTgt spid="9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02" dur="500"/>
                                        <p:tgtEl>
                                          <p:spTgt spid="92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0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10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2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13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16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7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0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 rtl="1"/>
            <a:r>
              <a:rPr lang="fa-IR" sz="2800" b="1" dirty="0" smtClean="0">
                <a:solidFill>
                  <a:schemeClr val="accent2">
                    <a:lumMod val="75000"/>
                  </a:schemeClr>
                </a:solidFill>
                <a:cs typeface="B Nazanin" pitchFamily="2" charset="-78"/>
              </a:rPr>
              <a:t>استخوانهای تحتانی :</a:t>
            </a:r>
            <a:endParaRPr lang="en-US" sz="28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 lnSpcReduction="10000"/>
          </a:bodyPr>
          <a:lstStyle/>
          <a:p>
            <a:pPr algn="just" rtl="1"/>
            <a:r>
              <a:rPr lang="fa-IR" sz="2800" dirty="0" smtClean="0">
                <a:cs typeface="B Nazanin" pitchFamily="2" charset="-78"/>
              </a:rPr>
              <a:t>استخوان ران ( استخوان بلند ) ......................................... 1 عدد</a:t>
            </a:r>
          </a:p>
          <a:p>
            <a:pPr algn="just" rtl="1"/>
            <a:r>
              <a:rPr lang="fa-IR" sz="2800" dirty="0" smtClean="0">
                <a:cs typeface="B Nazanin" pitchFamily="2" charset="-78"/>
              </a:rPr>
              <a:t>استخوان زانو ( استخوان کنجدی)..................................... 1 عدد</a:t>
            </a:r>
          </a:p>
          <a:p>
            <a:pPr algn="just" rtl="1"/>
            <a:r>
              <a:rPr lang="fa-IR" sz="2800" dirty="0" smtClean="0">
                <a:cs typeface="B Nazanin" pitchFamily="2" charset="-78"/>
              </a:rPr>
              <a:t>استخوان لگن ( استخوان پهن ) .....................................  1 عدد</a:t>
            </a:r>
          </a:p>
          <a:p>
            <a:pPr algn="just" rtl="1"/>
            <a:r>
              <a:rPr lang="fa-IR" sz="2800" dirty="0" smtClean="0">
                <a:cs typeface="B Nazanin" pitchFamily="2" charset="-78"/>
              </a:rPr>
              <a:t>استخوان ساق ( استخوان بلند ) ...................................   2 عدد</a:t>
            </a:r>
          </a:p>
          <a:p>
            <a:pPr algn="just" rtl="1"/>
            <a:r>
              <a:rPr lang="fa-IR" sz="2800" dirty="0" smtClean="0">
                <a:cs typeface="B Nazanin" pitchFamily="2" charset="-78"/>
              </a:rPr>
              <a:t>استخوان مچ پا ( استخوان کوتاه ) ..............................    7 عدد</a:t>
            </a:r>
          </a:p>
          <a:p>
            <a:pPr algn="just" rtl="1"/>
            <a:r>
              <a:rPr lang="fa-IR" sz="2800" dirty="0" smtClean="0">
                <a:cs typeface="B Nazanin" pitchFamily="2" charset="-78"/>
              </a:rPr>
              <a:t>استخوانهای کف پا (استخوان بلند )...........................     5 عدد</a:t>
            </a:r>
          </a:p>
          <a:p>
            <a:pPr algn="just" rtl="1"/>
            <a:r>
              <a:rPr lang="fa-IR" sz="2800" dirty="0" smtClean="0">
                <a:cs typeface="B Nazanin" pitchFamily="2" charset="-78"/>
              </a:rPr>
              <a:t>استخوان انگشتان پا ( استخوان بلند )........................   14 عدد</a:t>
            </a:r>
          </a:p>
          <a:p>
            <a:pPr algn="just" rtl="1">
              <a:buNone/>
            </a:pPr>
            <a:r>
              <a:rPr lang="fa-IR" sz="2800" dirty="0" smtClean="0">
                <a:cs typeface="B Nazanin" pitchFamily="2" charset="-78"/>
              </a:rPr>
              <a:t>                                                                   31 عدد</a:t>
            </a:r>
          </a:p>
          <a:p>
            <a:pPr algn="just">
              <a:buNone/>
            </a:pPr>
            <a:r>
              <a:rPr lang="fa-IR" sz="2800" dirty="0" smtClean="0">
                <a:cs typeface="B Nazanin" pitchFamily="2" charset="-78"/>
              </a:rPr>
              <a:t>62= 2 *31                     </a:t>
            </a:r>
            <a:endParaRPr lang="en-US" sz="2800" dirty="0" smtClean="0">
              <a:cs typeface="B Nazanin" pitchFamily="2" charset="-78"/>
            </a:endParaRPr>
          </a:p>
          <a:p>
            <a:endParaRPr lang="en-US" sz="2800" dirty="0"/>
          </a:p>
        </p:txBody>
      </p:sp>
      <p:pic>
        <p:nvPicPr>
          <p:cNvPr id="4" name="Picture 2" descr="D:\Pictures\federation ski\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752600" cy="1295400"/>
          </a:xfrm>
          <a:prstGeom prst="rect">
            <a:avLst/>
          </a:prstGeom>
          <a:noFill/>
        </p:spPr>
      </p:pic>
      <p:pic>
        <p:nvPicPr>
          <p:cNvPr id="8194" name="Picture 2" descr="http://t2.gstatic.com/images?q=tbn:ANd9GcRix-_D7vRmTIZKFG9X2kwiJ3KwT4VjUMf6OjBhey8sHE8YxPRqPsTK89U">
            <a:hlinkClick r:id="rId3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28600" y="2286000"/>
            <a:ext cx="1143000" cy="2438400"/>
          </a:xfrm>
          <a:prstGeom prst="rect">
            <a:avLst/>
          </a:prstGeom>
          <a:noFill/>
        </p:spPr>
      </p:pic>
      <p:pic>
        <p:nvPicPr>
          <p:cNvPr id="8196" name="Picture 4" descr="http://www.larsligament.com/images/graphics/knee_anatomy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267200" y="4953000"/>
            <a:ext cx="2905125" cy="1905000"/>
          </a:xfrm>
          <a:prstGeom prst="rect">
            <a:avLst/>
          </a:prstGeom>
          <a:noFill/>
        </p:spPr>
      </p:pic>
      <p:pic>
        <p:nvPicPr>
          <p:cNvPr id="8198" name="Picture 6" descr="http://www.iranorthoped.ir/iranorthoped_content/media/image/2010/12/806_orig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0" y="5029200"/>
            <a:ext cx="1600200" cy="1828800"/>
          </a:xfrm>
          <a:prstGeom prst="rect">
            <a:avLst/>
          </a:prstGeom>
          <a:noFill/>
        </p:spPr>
      </p:pic>
      <p:pic>
        <p:nvPicPr>
          <p:cNvPr id="8200" name="Picture 8" descr="http://t2.gstatic.com/images?q=tbn:ANd9GcRchaobEdl2LkSL72Wffwf7nCZTaFhi-gizrPta96Ag9mHUuZY7J7sk4fM">
            <a:hlinkClick r:id="rId7"/>
          </p:cNvPr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7467600" y="4953000"/>
            <a:ext cx="1295400" cy="1905000"/>
          </a:xfrm>
          <a:prstGeom prst="rect">
            <a:avLst/>
          </a:prstGeom>
          <a:noFill/>
        </p:spPr>
      </p:pic>
      <p:pic>
        <p:nvPicPr>
          <p:cNvPr id="8202" name="Picture 10" descr="http://www.iranorthoped.ir/iranorthoped_content/media/image/2010/07/173_orig.jpg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228600" y="1371601"/>
            <a:ext cx="2286000" cy="20574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6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36" dur="5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4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2" dur="500"/>
                                        <p:tgtEl>
                                          <p:spTgt spid="8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56" dur="500"/>
                                        <p:tgtEl>
                                          <p:spTgt spid="81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61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2" dur="500"/>
                                        <p:tgtEl>
                                          <p:spTgt spid="8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76" dur="500"/>
                                        <p:tgtEl>
                                          <p:spTgt spid="82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81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0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3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6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1" dur="500"/>
                                        <p:tgtEl>
                                          <p:spTgt spid="8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05" dur="500"/>
                                        <p:tgtEl>
                                          <p:spTgt spid="82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10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2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13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16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19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5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 rtl="1"/>
            <a:r>
              <a:rPr lang="fa-IR" sz="2800" b="1" dirty="0" smtClean="0">
                <a:solidFill>
                  <a:schemeClr val="accent2">
                    <a:lumMod val="75000"/>
                  </a:schemeClr>
                </a:solidFill>
                <a:cs typeface="B Nazanin" pitchFamily="2" charset="-78"/>
              </a:rPr>
              <a:t>استخوان ستون فقرات :</a:t>
            </a:r>
            <a:endParaRPr lang="en-US" sz="28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77500" lnSpcReduction="20000"/>
          </a:bodyPr>
          <a:lstStyle/>
          <a:p>
            <a:pPr algn="just" rtl="1"/>
            <a:r>
              <a:rPr lang="fa-IR" sz="3200" dirty="0" smtClean="0">
                <a:cs typeface="B Nazanin" pitchFamily="2" charset="-78"/>
              </a:rPr>
              <a:t>مهره های گردنی .........................................................  7  عدد</a:t>
            </a:r>
          </a:p>
          <a:p>
            <a:pPr algn="just" rtl="1"/>
            <a:r>
              <a:rPr lang="fa-IR" sz="3200" dirty="0" smtClean="0">
                <a:cs typeface="B Nazanin" pitchFamily="2" charset="-78"/>
              </a:rPr>
              <a:t>مهره های پشتی .........................................................  12عدد</a:t>
            </a:r>
          </a:p>
          <a:p>
            <a:pPr algn="just" rtl="1"/>
            <a:r>
              <a:rPr lang="fa-IR" sz="3200" dirty="0" smtClean="0">
                <a:cs typeface="B Nazanin" pitchFamily="2" charset="-78"/>
              </a:rPr>
              <a:t>مهره های کمری .........................................................  5  عدد</a:t>
            </a:r>
          </a:p>
          <a:p>
            <a:pPr algn="just" rtl="1"/>
            <a:r>
              <a:rPr lang="fa-IR" sz="3200" dirty="0" smtClean="0">
                <a:cs typeface="B Nazanin" pitchFamily="2" charset="-78"/>
              </a:rPr>
              <a:t>خاجی ............................................................................ 1 عدد</a:t>
            </a:r>
          </a:p>
          <a:p>
            <a:pPr algn="just" rtl="1"/>
            <a:r>
              <a:rPr lang="fa-IR" sz="3200" dirty="0" smtClean="0">
                <a:cs typeface="B Nazanin" pitchFamily="2" charset="-78"/>
              </a:rPr>
              <a:t>دنبالچه .........................................................................  1 عدد</a:t>
            </a:r>
          </a:p>
          <a:p>
            <a:pPr algn="just" rtl="1">
              <a:buNone/>
            </a:pPr>
            <a:r>
              <a:rPr lang="fa-IR" sz="3200" dirty="0" smtClean="0">
                <a:cs typeface="B Nazanin" pitchFamily="2" charset="-78"/>
              </a:rPr>
              <a:t>                                                                26 عدد</a:t>
            </a:r>
          </a:p>
          <a:p>
            <a:pPr algn="just" rtl="1">
              <a:buNone/>
            </a:pPr>
            <a:endParaRPr lang="fa-IR" sz="3200" dirty="0" smtClean="0">
              <a:cs typeface="B Nazanin" pitchFamily="2" charset="-78"/>
            </a:endParaRPr>
          </a:p>
          <a:p>
            <a:pPr algn="just" rtl="1">
              <a:buNone/>
            </a:pPr>
            <a:r>
              <a:rPr lang="fa-IR" sz="3600" b="1" dirty="0" smtClean="0">
                <a:solidFill>
                  <a:schemeClr val="accent2">
                    <a:lumMod val="75000"/>
                  </a:schemeClr>
                </a:solidFill>
                <a:cs typeface="B Nazanin" pitchFamily="2" charset="-78"/>
              </a:rPr>
              <a:t>استخوان قفسه سینه :</a:t>
            </a:r>
          </a:p>
          <a:p>
            <a:pPr algn="just" rtl="1"/>
            <a:r>
              <a:rPr lang="fa-IR" sz="3200" dirty="0" smtClean="0">
                <a:cs typeface="B Nazanin" pitchFamily="2" charset="-78"/>
              </a:rPr>
              <a:t>12 جفت دنده ..............................................................24 عدد</a:t>
            </a:r>
          </a:p>
          <a:p>
            <a:pPr algn="just" rtl="1"/>
            <a:r>
              <a:rPr lang="fa-IR" sz="3200" dirty="0" smtClean="0">
                <a:cs typeface="B Nazanin" pitchFamily="2" charset="-78"/>
              </a:rPr>
              <a:t>جناغ سینه ...................................................................1 عدد  </a:t>
            </a:r>
          </a:p>
          <a:p>
            <a:pPr algn="just" rtl="1">
              <a:buNone/>
            </a:pPr>
            <a:r>
              <a:rPr lang="fa-IR" sz="3200" dirty="0" smtClean="0">
                <a:cs typeface="B Nazanin" pitchFamily="2" charset="-78"/>
              </a:rPr>
              <a:t> </a:t>
            </a:r>
            <a:endParaRPr lang="en-US" sz="3200" dirty="0" smtClean="0">
              <a:cs typeface="B Nazanin" pitchFamily="2" charset="-78"/>
            </a:endParaRPr>
          </a:p>
          <a:p>
            <a:endParaRPr lang="en-US" dirty="0"/>
          </a:p>
        </p:txBody>
      </p:sp>
      <p:pic>
        <p:nvPicPr>
          <p:cNvPr id="4" name="Picture 2" descr="D:\Pictures\federation ski\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752600" cy="1295400"/>
          </a:xfrm>
          <a:prstGeom prst="rect">
            <a:avLst/>
          </a:prstGeom>
          <a:noFill/>
        </p:spPr>
      </p:pic>
      <p:pic>
        <p:nvPicPr>
          <p:cNvPr id="7170" name="Picture 2" descr="http://people.emich.edu/pbogle/PHED_200/overheads/ch7_art/07_16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3800474"/>
            <a:ext cx="5600700" cy="305752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31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36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39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45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48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51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7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0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3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6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 rtl="1"/>
            <a:r>
              <a:rPr lang="fa-IR" sz="2800" b="1" dirty="0" smtClean="0">
                <a:solidFill>
                  <a:schemeClr val="accent2">
                    <a:lumMod val="75000"/>
                  </a:schemeClr>
                </a:solidFill>
                <a:cs typeface="B Nazanin" pitchFamily="2" charset="-78"/>
              </a:rPr>
              <a:t>تقسیمات آناتومی انسانی :</a:t>
            </a:r>
            <a:endParaRPr lang="en-US" sz="28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533400" y="1447800"/>
            <a:ext cx="8153400" cy="1828800"/>
          </a:xfrm>
        </p:spPr>
        <p:txBody>
          <a:bodyPr>
            <a:normAutofit/>
          </a:bodyPr>
          <a:lstStyle/>
          <a:p>
            <a:pPr algn="r" rtl="1">
              <a:buNone/>
            </a:pPr>
            <a:endParaRPr lang="fa-IR" sz="2400" b="1" dirty="0" smtClean="0">
              <a:solidFill>
                <a:srgbClr val="FF0000"/>
              </a:solidFill>
              <a:cs typeface="B Nazanin" pitchFamily="2" charset="-78"/>
            </a:endParaRPr>
          </a:p>
          <a:p>
            <a:pPr algn="r" rtl="1">
              <a:buNone/>
            </a:pPr>
            <a:r>
              <a:rPr lang="fa-IR" sz="2400" b="1" dirty="0" smtClean="0">
                <a:solidFill>
                  <a:schemeClr val="accent2">
                    <a:lumMod val="75000"/>
                  </a:schemeClr>
                </a:solidFill>
                <a:cs typeface="B Nazanin" pitchFamily="2" charset="-78"/>
              </a:rPr>
              <a:t>1 – آناتومی درشت : </a:t>
            </a:r>
            <a:r>
              <a:rPr lang="fa-IR" sz="2400" dirty="0" smtClean="0">
                <a:cs typeface="B Nazanin" pitchFamily="2" charset="-78"/>
              </a:rPr>
              <a:t>شناخت بدن انسان را بدون استفاده از میکروسکوپ</a:t>
            </a:r>
          </a:p>
          <a:p>
            <a:pPr algn="r" rtl="1">
              <a:buNone/>
            </a:pPr>
            <a:r>
              <a:rPr lang="fa-IR" sz="2400" b="1" dirty="0" smtClean="0">
                <a:solidFill>
                  <a:schemeClr val="accent2">
                    <a:lumMod val="75000"/>
                  </a:schemeClr>
                </a:solidFill>
                <a:cs typeface="B Nazanin" pitchFamily="2" charset="-78"/>
              </a:rPr>
              <a:t>2 – آناتومی میکروسکوپی : </a:t>
            </a:r>
            <a:r>
              <a:rPr lang="fa-IR" sz="2400" dirty="0" smtClean="0">
                <a:cs typeface="B Nazanin" pitchFamily="2" charset="-78"/>
              </a:rPr>
              <a:t>شناخت بدن انسان با استفاده از میکروسکوپ</a:t>
            </a:r>
          </a:p>
          <a:p>
            <a:pPr algn="r" rtl="1">
              <a:buNone/>
            </a:pPr>
            <a:r>
              <a:rPr lang="fa-IR" sz="2400" b="1" dirty="0" smtClean="0">
                <a:solidFill>
                  <a:schemeClr val="accent2">
                    <a:lumMod val="75000"/>
                  </a:schemeClr>
                </a:solidFill>
                <a:cs typeface="B Nazanin" pitchFamily="2" charset="-78"/>
              </a:rPr>
              <a:t>3 – آناتومی تکاملی  : </a:t>
            </a:r>
            <a:r>
              <a:rPr lang="fa-IR" sz="2400" dirty="0" smtClean="0">
                <a:cs typeface="B Nazanin" pitchFamily="2" charset="-78"/>
              </a:rPr>
              <a:t>شناخت بدن انسان از بدو تولد تا سالخوردگی </a:t>
            </a:r>
            <a:endParaRPr lang="en-US" sz="2400" b="1" dirty="0" smtClean="0">
              <a:cs typeface="B Nazanin" pitchFamily="2" charset="-78"/>
            </a:endParaRPr>
          </a:p>
          <a:p>
            <a:pPr algn="just" rtl="1"/>
            <a:endParaRPr lang="en-US" sz="2400" dirty="0"/>
          </a:p>
        </p:txBody>
      </p:sp>
      <p:pic>
        <p:nvPicPr>
          <p:cNvPr id="4" name="Picture 3" descr="C:\Documents and Settings\rana\Desktop\New Folder\body_opener_sm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000" y="3581400"/>
            <a:ext cx="3505200" cy="26289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Picture 4" descr="C:\Documents and Settings\rana\Desktop\New Folder\ZOO%20234%20Microscopic%20Anatomy%20of%20the%20Liver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76800" y="3657600"/>
            <a:ext cx="3505200" cy="24384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Picture 2" descr="D:\Pictures\federation ski\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1752600" cy="12954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 rtl="1"/>
            <a:r>
              <a:rPr lang="fa-IR" sz="2800" b="1" dirty="0" smtClean="0">
                <a:solidFill>
                  <a:schemeClr val="accent2">
                    <a:lumMod val="75000"/>
                  </a:schemeClr>
                </a:solidFill>
                <a:cs typeface="B Nazanin" pitchFamily="2" charset="-78"/>
              </a:rPr>
              <a:t>شمارش استخوان ها :</a:t>
            </a:r>
            <a:endParaRPr lang="en-US" sz="2800" b="1" dirty="0">
              <a:solidFill>
                <a:schemeClr val="accent2">
                  <a:lumMod val="75000"/>
                </a:schemeClr>
              </a:solidFill>
              <a:cs typeface="B Nazanin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77500" lnSpcReduction="20000"/>
          </a:bodyPr>
          <a:lstStyle/>
          <a:p>
            <a:pPr algn="just" rtl="1">
              <a:buNone/>
            </a:pPr>
            <a:endParaRPr lang="fa-IR" sz="3200" dirty="0" smtClean="0">
              <a:cs typeface="B Nazanin" pitchFamily="2" charset="-78"/>
            </a:endParaRPr>
          </a:p>
          <a:p>
            <a:pPr algn="just" rtl="1"/>
            <a:r>
              <a:rPr lang="fa-IR" sz="3200" dirty="0" smtClean="0">
                <a:cs typeface="B Nazanin" pitchFamily="2" charset="-78"/>
              </a:rPr>
              <a:t> استخوانهای دست                             64 عدد</a:t>
            </a:r>
          </a:p>
          <a:p>
            <a:pPr algn="just" rtl="1"/>
            <a:r>
              <a:rPr lang="fa-IR" sz="3200" dirty="0" smtClean="0">
                <a:cs typeface="B Nazanin" pitchFamily="2" charset="-78"/>
              </a:rPr>
              <a:t>استخوانهای پا                                  62  عدد </a:t>
            </a:r>
          </a:p>
          <a:p>
            <a:pPr algn="just" rtl="1"/>
            <a:r>
              <a:rPr lang="fa-IR" sz="3200" dirty="0" smtClean="0">
                <a:cs typeface="B Nazanin" pitchFamily="2" charset="-78"/>
              </a:rPr>
              <a:t>استخوانهای ستون فقرات                     26 عدد </a:t>
            </a:r>
          </a:p>
          <a:p>
            <a:pPr algn="just" rtl="1"/>
            <a:r>
              <a:rPr lang="fa-IR" sz="3200" dirty="0" smtClean="0">
                <a:cs typeface="B Nazanin" pitchFamily="2" charset="-78"/>
              </a:rPr>
              <a:t>استخوانهای سروصورت                       22 عدد </a:t>
            </a:r>
          </a:p>
          <a:p>
            <a:pPr algn="just" rtl="1"/>
            <a:r>
              <a:rPr lang="fa-IR" sz="3200" dirty="0" smtClean="0">
                <a:cs typeface="B Nazanin" pitchFamily="2" charset="-78"/>
              </a:rPr>
              <a:t>استخوانهای 2 گوش                           6  عدد                  </a:t>
            </a:r>
          </a:p>
          <a:p>
            <a:pPr algn="just" rtl="1"/>
            <a:r>
              <a:rPr lang="fa-IR" sz="3200" dirty="0" smtClean="0">
                <a:cs typeface="B Nazanin" pitchFamily="2" charset="-78"/>
              </a:rPr>
              <a:t>استخوان لامی                                   1 عدد</a:t>
            </a:r>
          </a:p>
          <a:p>
            <a:pPr algn="just" rtl="1"/>
            <a:r>
              <a:rPr lang="fa-IR" sz="3200" dirty="0" smtClean="0">
                <a:cs typeface="B Nazanin" pitchFamily="2" charset="-78"/>
              </a:rPr>
              <a:t>استخوان قفسه سینه                          24 عدد</a:t>
            </a:r>
          </a:p>
          <a:p>
            <a:pPr algn="just" rtl="1"/>
            <a:r>
              <a:rPr lang="fa-IR" sz="3200" dirty="0" smtClean="0">
                <a:cs typeface="B Nazanin" pitchFamily="2" charset="-78"/>
              </a:rPr>
              <a:t>استخوان جناغ سینه                            1 عدد </a:t>
            </a:r>
          </a:p>
          <a:p>
            <a:pPr algn="just" rtl="1">
              <a:buNone/>
            </a:pPr>
            <a:r>
              <a:rPr lang="fa-IR" sz="3200" dirty="0" smtClean="0">
                <a:cs typeface="B Nazanin" pitchFamily="2" charset="-78"/>
              </a:rPr>
              <a:t>                                                      </a:t>
            </a:r>
          </a:p>
          <a:p>
            <a:pPr algn="just" rtl="1">
              <a:buNone/>
            </a:pPr>
            <a:r>
              <a:rPr lang="fa-IR" sz="3200" dirty="0" smtClean="0">
                <a:cs typeface="B Nazanin" pitchFamily="2" charset="-78"/>
              </a:rPr>
              <a:t>                                                       206 عدد </a:t>
            </a:r>
          </a:p>
          <a:p>
            <a:endParaRPr lang="en-US" dirty="0"/>
          </a:p>
        </p:txBody>
      </p:sp>
      <p:pic>
        <p:nvPicPr>
          <p:cNvPr id="4" name="Picture 2" descr="D:\Pictures\federation ski\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752600" cy="12954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fa-IR" sz="2800" b="1" dirty="0" smtClean="0">
                <a:solidFill>
                  <a:schemeClr val="accent2">
                    <a:lumMod val="75000"/>
                  </a:schemeClr>
                </a:solidFill>
                <a:cs typeface="B Nazanin" pitchFamily="2" charset="-78"/>
              </a:rPr>
              <a:t>عضلات </a:t>
            </a:r>
            <a:endParaRPr lang="fa-IR" sz="2800" b="1" dirty="0">
              <a:solidFill>
                <a:schemeClr val="accent2">
                  <a:lumMod val="75000"/>
                </a:schemeClr>
              </a:solidFill>
              <a:cs typeface="B Nazanin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228600" y="1600200"/>
            <a:ext cx="8537448" cy="4495800"/>
          </a:xfrm>
        </p:spPr>
        <p:txBody>
          <a:bodyPr>
            <a:normAutofit lnSpcReduction="10000"/>
          </a:bodyPr>
          <a:lstStyle/>
          <a:p>
            <a:pPr algn="just" rtl="1"/>
            <a:r>
              <a:rPr lang="fa-IR" sz="2500" dirty="0" smtClean="0">
                <a:cs typeface="B Nazanin" pitchFamily="2" charset="-78"/>
              </a:rPr>
              <a:t>عضلات بدن عناصری از بافت قابل انقباض بدن هستند که بوسیلۀ این پدیده حرکات ارادی و غیرارادی را باعث می شوند .</a:t>
            </a:r>
          </a:p>
          <a:p>
            <a:pPr algn="just" rtl="1">
              <a:buNone/>
            </a:pPr>
            <a:endParaRPr lang="en-US" sz="2500" dirty="0" smtClean="0">
              <a:cs typeface="B Nazanin" pitchFamily="2" charset="-78"/>
            </a:endParaRPr>
          </a:p>
          <a:p>
            <a:pPr algn="just" rtl="1"/>
            <a:r>
              <a:rPr lang="fa-IR" sz="2500" dirty="0" smtClean="0">
                <a:cs typeface="B Nazanin" pitchFamily="2" charset="-78"/>
              </a:rPr>
              <a:t>بدن انسان حدوداً 640 عضله دارد.</a:t>
            </a:r>
          </a:p>
          <a:p>
            <a:pPr algn="just" rtl="1">
              <a:buNone/>
            </a:pPr>
            <a:endParaRPr lang="fa-IR" sz="2500" dirty="0" smtClean="0">
              <a:cs typeface="B Nazanin" pitchFamily="2" charset="-78"/>
            </a:endParaRPr>
          </a:p>
          <a:p>
            <a:pPr algn="just" rtl="1"/>
            <a:r>
              <a:rPr lang="fa-IR" sz="2500" dirty="0" smtClean="0">
                <a:cs typeface="B Nazanin" pitchFamily="2" charset="-78"/>
              </a:rPr>
              <a:t>عضلات به سه دسته تقسیم می شوند :</a:t>
            </a:r>
          </a:p>
          <a:p>
            <a:pPr algn="just" rtl="1">
              <a:buNone/>
            </a:pPr>
            <a:endParaRPr lang="fa-IR" sz="2500" dirty="0" smtClean="0">
              <a:cs typeface="B Nazanin" pitchFamily="2" charset="-78"/>
            </a:endParaRPr>
          </a:p>
          <a:p>
            <a:pPr algn="just" rtl="1">
              <a:buNone/>
            </a:pPr>
            <a:r>
              <a:rPr lang="fa-IR" sz="2500" dirty="0" smtClean="0">
                <a:cs typeface="B Nazanin" pitchFamily="2" charset="-78"/>
              </a:rPr>
              <a:t>1 . عضلات صاف : دستگاه گوارش یا تنفس</a:t>
            </a:r>
          </a:p>
          <a:p>
            <a:pPr algn="just" rtl="1">
              <a:buNone/>
            </a:pPr>
            <a:r>
              <a:rPr lang="fa-IR" sz="2500" dirty="0" smtClean="0">
                <a:cs typeface="B Nazanin" pitchFamily="2" charset="-78"/>
              </a:rPr>
              <a:t>2 . عضلۀ قلب                                         این دو نوع غیرارادی هستند </a:t>
            </a:r>
          </a:p>
          <a:p>
            <a:pPr algn="just" rtl="1">
              <a:buNone/>
            </a:pPr>
            <a:r>
              <a:rPr lang="fa-IR" sz="2500" dirty="0" smtClean="0">
                <a:cs typeface="B Nazanin" pitchFamily="2" charset="-78"/>
              </a:rPr>
              <a:t>3 . عضلۀ اسکلتی یا مخطط  </a:t>
            </a:r>
          </a:p>
        </p:txBody>
      </p:sp>
      <p:sp>
        <p:nvSpPr>
          <p:cNvPr id="4" name="Left Bracket 3"/>
          <p:cNvSpPr/>
          <p:nvPr/>
        </p:nvSpPr>
        <p:spPr>
          <a:xfrm>
            <a:off x="4343400" y="4572000"/>
            <a:ext cx="76200" cy="1066800"/>
          </a:xfrm>
          <a:prstGeom prst="leftBracket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a-IR"/>
          </a:p>
        </p:txBody>
      </p:sp>
      <p:pic>
        <p:nvPicPr>
          <p:cNvPr id="5" name="Picture 2" descr="D:\Pictures\federation ski\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752600" cy="12954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/>
            <a:r>
              <a:rPr lang="fa-IR" sz="2800" b="1" dirty="0" smtClean="0">
                <a:solidFill>
                  <a:schemeClr val="accent2">
                    <a:lumMod val="75000"/>
                  </a:schemeClr>
                </a:solidFill>
                <a:cs typeface="B Nazanin" pitchFamily="2" charset="-78"/>
              </a:rPr>
              <a:t>نامگذاری عضلات بدن : </a:t>
            </a:r>
            <a:endParaRPr lang="fa-IR" sz="2800" b="1" dirty="0">
              <a:solidFill>
                <a:schemeClr val="accent2">
                  <a:lumMod val="75000"/>
                </a:schemeClr>
              </a:solidFill>
              <a:cs typeface="B Nazanin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228600" y="1600200"/>
            <a:ext cx="8686800" cy="4953000"/>
          </a:xfrm>
        </p:spPr>
        <p:txBody>
          <a:bodyPr>
            <a:normAutofit/>
          </a:bodyPr>
          <a:lstStyle/>
          <a:p>
            <a:pPr algn="r" rtl="1">
              <a:buFont typeface="Wingdings" pitchFamily="2" charset="2"/>
              <a:buChar char="q"/>
            </a:pPr>
            <a:r>
              <a:rPr lang="fa-IR" sz="2400" dirty="0" smtClean="0">
                <a:cs typeface="B Nazanin" pitchFamily="2" charset="-78"/>
              </a:rPr>
              <a:t> بدن انسان تعداد زیادی عضله دارد که ویژگی ها و دلایل خاصی برای جهت نامگذاری آنها وجود دارد :</a:t>
            </a:r>
          </a:p>
          <a:p>
            <a:pPr algn="r" rtl="1">
              <a:buNone/>
            </a:pPr>
            <a:endParaRPr lang="fa-IR" sz="2400" dirty="0" smtClean="0">
              <a:cs typeface="B Nazanin" pitchFamily="2" charset="-78"/>
            </a:endParaRPr>
          </a:p>
          <a:p>
            <a:pPr algn="r" rtl="1">
              <a:buNone/>
            </a:pPr>
            <a:r>
              <a:rPr lang="fa-IR" sz="2400" dirty="0" smtClean="0">
                <a:cs typeface="B Nazanin" pitchFamily="2" charset="-78"/>
              </a:rPr>
              <a:t>1 . </a:t>
            </a:r>
            <a:r>
              <a:rPr lang="fa-IR" sz="2400" dirty="0" smtClean="0">
                <a:solidFill>
                  <a:schemeClr val="accent2">
                    <a:lumMod val="60000"/>
                    <a:lumOff val="40000"/>
                  </a:schemeClr>
                </a:solidFill>
                <a:cs typeface="B Nazanin" pitchFamily="2" charset="-78"/>
              </a:rPr>
              <a:t>اعمال  : </a:t>
            </a:r>
            <a:r>
              <a:rPr lang="fa-IR" sz="2400" dirty="0" smtClean="0">
                <a:cs typeface="B Nazanin" pitchFamily="2" charset="-78"/>
              </a:rPr>
              <a:t>بازکننده مچ و خم کننده انگشتان </a:t>
            </a:r>
          </a:p>
          <a:p>
            <a:pPr algn="r" rtl="1">
              <a:buNone/>
            </a:pPr>
            <a:r>
              <a:rPr lang="fa-IR" sz="2400" dirty="0" smtClean="0">
                <a:cs typeface="B Nazanin" pitchFamily="2" charset="-78"/>
              </a:rPr>
              <a:t>2 . </a:t>
            </a:r>
            <a:r>
              <a:rPr lang="fa-IR" sz="2400" dirty="0" smtClean="0">
                <a:solidFill>
                  <a:schemeClr val="accent2">
                    <a:lumMod val="60000"/>
                    <a:lumOff val="40000"/>
                  </a:schemeClr>
                </a:solidFill>
                <a:cs typeface="B Nazanin" pitchFamily="2" charset="-78"/>
              </a:rPr>
              <a:t>جهت تارها : </a:t>
            </a:r>
            <a:r>
              <a:rPr lang="fa-IR" sz="2400" dirty="0" smtClean="0">
                <a:cs typeface="B Nazanin" pitchFamily="2" charset="-78"/>
              </a:rPr>
              <a:t>عضلات عرضی و مایل شکم </a:t>
            </a:r>
          </a:p>
          <a:p>
            <a:pPr algn="r" rtl="1">
              <a:buNone/>
            </a:pPr>
            <a:r>
              <a:rPr lang="fa-IR" sz="2400" dirty="0" smtClean="0">
                <a:cs typeface="B Nazanin" pitchFamily="2" charset="-78"/>
              </a:rPr>
              <a:t>3 . </a:t>
            </a:r>
            <a:r>
              <a:rPr lang="fa-IR" sz="2400" dirty="0" smtClean="0">
                <a:solidFill>
                  <a:schemeClr val="accent2">
                    <a:lumMod val="60000"/>
                    <a:lumOff val="40000"/>
                  </a:schemeClr>
                </a:solidFill>
                <a:cs typeface="B Nazanin" pitchFamily="2" charset="-78"/>
              </a:rPr>
              <a:t>نام استخوانی که از روی آن شروع می شوند و یا از روی آن می گذرند :</a:t>
            </a:r>
          </a:p>
          <a:p>
            <a:pPr algn="r" rtl="1">
              <a:buNone/>
            </a:pPr>
            <a:r>
              <a:rPr lang="fa-IR" sz="2400" dirty="0" smtClean="0">
                <a:cs typeface="B Nazanin" pitchFamily="2" charset="-78"/>
              </a:rPr>
              <a:t> عضلات درشت نئی</a:t>
            </a:r>
          </a:p>
          <a:p>
            <a:pPr algn="r" rtl="1">
              <a:buNone/>
            </a:pPr>
            <a:r>
              <a:rPr lang="fa-IR" sz="2400" dirty="0" smtClean="0">
                <a:cs typeface="B Nazanin" pitchFamily="2" charset="-78"/>
              </a:rPr>
              <a:t>4 . </a:t>
            </a:r>
            <a:r>
              <a:rPr lang="fa-IR" sz="2400" dirty="0" smtClean="0">
                <a:solidFill>
                  <a:schemeClr val="accent2">
                    <a:lumMod val="60000"/>
                    <a:lumOff val="40000"/>
                  </a:schemeClr>
                </a:solidFill>
                <a:cs typeface="B Nazanin" pitchFamily="2" charset="-78"/>
              </a:rPr>
              <a:t>تعداد محل های چسبندگی آنها در یکطرف : </a:t>
            </a:r>
            <a:r>
              <a:rPr lang="fa-IR" sz="2400" dirty="0" smtClean="0">
                <a:cs typeface="B Nazanin" pitchFamily="2" charset="-78"/>
              </a:rPr>
              <a:t>عضله دوسر بازویی ، سه سربازویی</a:t>
            </a:r>
          </a:p>
          <a:p>
            <a:pPr algn="r" rtl="1">
              <a:buNone/>
            </a:pPr>
            <a:r>
              <a:rPr lang="fa-IR" sz="2400" dirty="0" smtClean="0">
                <a:cs typeface="B Nazanin" pitchFamily="2" charset="-78"/>
              </a:rPr>
              <a:t>5 . </a:t>
            </a:r>
            <a:r>
              <a:rPr lang="fa-IR" sz="2400" dirty="0" smtClean="0">
                <a:solidFill>
                  <a:schemeClr val="accent2">
                    <a:lumMod val="60000"/>
                    <a:lumOff val="40000"/>
                  </a:schemeClr>
                </a:solidFill>
                <a:cs typeface="B Nazanin" pitchFamily="2" charset="-78"/>
              </a:rPr>
              <a:t>شکل خاص : </a:t>
            </a:r>
            <a:r>
              <a:rPr lang="fa-IR" sz="2400" dirty="0" smtClean="0">
                <a:cs typeface="B Nazanin" pitchFamily="2" charset="-78"/>
              </a:rPr>
              <a:t>عضلۀ متوازی الاضلاع </a:t>
            </a:r>
          </a:p>
          <a:p>
            <a:pPr algn="r" rtl="1">
              <a:buNone/>
            </a:pPr>
            <a:r>
              <a:rPr lang="fa-IR" sz="2400" dirty="0" smtClean="0">
                <a:cs typeface="B Nazanin" pitchFamily="2" charset="-78"/>
              </a:rPr>
              <a:t>6 . </a:t>
            </a:r>
            <a:r>
              <a:rPr lang="fa-IR" sz="2400" dirty="0" smtClean="0">
                <a:solidFill>
                  <a:schemeClr val="accent2">
                    <a:lumMod val="60000"/>
                    <a:lumOff val="40000"/>
                  </a:schemeClr>
                </a:solidFill>
                <a:cs typeface="B Nazanin" pitchFamily="2" charset="-78"/>
              </a:rPr>
              <a:t>برحسب موقعیت و محلشان : </a:t>
            </a:r>
            <a:r>
              <a:rPr lang="fa-IR" sz="2400" dirty="0" smtClean="0">
                <a:cs typeface="B Nazanin" pitchFamily="2" charset="-78"/>
              </a:rPr>
              <a:t>عضلات سینه ای و شکمی</a:t>
            </a:r>
          </a:p>
        </p:txBody>
      </p:sp>
      <p:pic>
        <p:nvPicPr>
          <p:cNvPr id="4" name="Picture 2" descr="D:\Pictures\federation ski\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752600" cy="12954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/>
            <a:r>
              <a:rPr lang="fa-IR" sz="2800" b="1" dirty="0" smtClean="0">
                <a:solidFill>
                  <a:schemeClr val="accent2">
                    <a:lumMod val="75000"/>
                  </a:schemeClr>
                </a:solidFill>
                <a:cs typeface="B Nazanin" pitchFamily="2" charset="-78"/>
              </a:rPr>
              <a:t>نمای </a:t>
            </a:r>
            <a:r>
              <a:rPr lang="fa-IR" sz="2800" b="1" dirty="0" smtClean="0">
                <a:solidFill>
                  <a:schemeClr val="accent2">
                    <a:lumMod val="75000"/>
                  </a:schemeClr>
                </a:solidFill>
                <a:cs typeface="B Nazanin" pitchFamily="2" charset="-78"/>
              </a:rPr>
              <a:t>قدامی</a:t>
            </a:r>
            <a:r>
              <a:rPr lang="fa-IR" sz="2800" b="1" dirty="0" smtClean="0">
                <a:solidFill>
                  <a:schemeClr val="accent2">
                    <a:lumMod val="75000"/>
                  </a:schemeClr>
                </a:solidFill>
                <a:cs typeface="B Nazanin" pitchFamily="2" charset="-78"/>
              </a:rPr>
              <a:t> </a:t>
            </a:r>
            <a:r>
              <a:rPr lang="fa-IR" sz="2800" b="1" dirty="0" smtClean="0">
                <a:solidFill>
                  <a:schemeClr val="accent2">
                    <a:lumMod val="75000"/>
                  </a:schemeClr>
                </a:solidFill>
                <a:cs typeface="B Nazanin" pitchFamily="2" charset="-78"/>
              </a:rPr>
              <a:t>و خلفی</a:t>
            </a:r>
            <a:r>
              <a:rPr lang="fa-IR" sz="2800" b="1" dirty="0" smtClean="0">
                <a:solidFill>
                  <a:schemeClr val="accent2">
                    <a:lumMod val="75000"/>
                  </a:schemeClr>
                </a:solidFill>
                <a:cs typeface="B Nazanin" pitchFamily="2" charset="-78"/>
              </a:rPr>
              <a:t> </a:t>
            </a:r>
            <a:r>
              <a:rPr lang="fa-IR" sz="2800" b="1" dirty="0" smtClean="0">
                <a:solidFill>
                  <a:schemeClr val="accent2">
                    <a:lumMod val="75000"/>
                  </a:schemeClr>
                </a:solidFill>
                <a:cs typeface="B Nazanin" pitchFamily="2" charset="-78"/>
              </a:rPr>
              <a:t>اسکلت عضلانی انسان : </a:t>
            </a:r>
            <a:endParaRPr lang="fa-IR" sz="2800" b="1" dirty="0"/>
          </a:p>
        </p:txBody>
      </p:sp>
      <p:pic>
        <p:nvPicPr>
          <p:cNvPr id="4" name="Picture 2" descr="D:\Pictures\federation ski\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752600" cy="1295400"/>
          </a:xfrm>
          <a:prstGeom prst="rect">
            <a:avLst/>
          </a:prstGeom>
          <a:noFill/>
        </p:spPr>
      </p:pic>
      <p:pic>
        <p:nvPicPr>
          <p:cNvPr id="3073" name="Picture 1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685800" y="1900588"/>
            <a:ext cx="7391399" cy="42716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fa-IR" sz="2800" b="1" dirty="0" smtClean="0">
                <a:solidFill>
                  <a:schemeClr val="accent2">
                    <a:lumMod val="75000"/>
                  </a:schemeClr>
                </a:solidFill>
                <a:cs typeface="B Nazanin" pitchFamily="2" charset="-78"/>
              </a:rPr>
              <a:t>نمای قدامی  و خلفی اسکلت عضلانی انسان : </a:t>
            </a:r>
            <a:endParaRPr lang="fa-IR" sz="2800" b="1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0" y="1676400"/>
            <a:ext cx="7772400" cy="472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" name="Picture 2" descr="D:\Pictures\federation ski\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752600" cy="12954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 rtl="1"/>
            <a:r>
              <a:rPr lang="fa-IR" sz="2800" b="1" dirty="0" smtClean="0">
                <a:solidFill>
                  <a:schemeClr val="accent2">
                    <a:lumMod val="75000"/>
                  </a:schemeClr>
                </a:solidFill>
                <a:cs typeface="B Nazanin" pitchFamily="2" charset="-78"/>
              </a:rPr>
              <a:t>حالت های ایستادن :</a:t>
            </a:r>
            <a:endParaRPr lang="en-US" sz="28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953000" y="1600200"/>
            <a:ext cx="3813048" cy="4495800"/>
          </a:xfrm>
        </p:spPr>
        <p:txBody>
          <a:bodyPr>
            <a:normAutofit/>
          </a:bodyPr>
          <a:lstStyle/>
          <a:p>
            <a:pPr algn="r" rtl="1"/>
            <a:r>
              <a:rPr lang="fa-IR" sz="2400" dirty="0" smtClean="0">
                <a:cs typeface="B Nazanin" pitchFamily="2" charset="-78"/>
              </a:rPr>
              <a:t>ایستادن آناتومیکی : </a:t>
            </a:r>
          </a:p>
          <a:p>
            <a:pPr algn="r" rtl="1">
              <a:buClr>
                <a:schemeClr val="tx1"/>
              </a:buClr>
              <a:buNone/>
            </a:pPr>
            <a:r>
              <a:rPr lang="fa-IR" sz="2400" dirty="0" smtClean="0">
                <a:cs typeface="B Nazanin" pitchFamily="2" charset="-78"/>
              </a:rPr>
              <a:t> برای مطالعه حرکت های ساعد </a:t>
            </a:r>
          </a:p>
          <a:p>
            <a:pPr algn="r" rtl="1">
              <a:buClr>
                <a:schemeClr val="tx1"/>
              </a:buClr>
              <a:buNone/>
            </a:pPr>
            <a:r>
              <a:rPr lang="fa-IR" sz="2400" dirty="0" smtClean="0">
                <a:cs typeface="B Nazanin" pitchFamily="2" charset="-78"/>
              </a:rPr>
              <a:t>مچ ، کف دست و انگشتان است .</a:t>
            </a:r>
          </a:p>
          <a:p>
            <a:pPr algn="r" rtl="1">
              <a:buClr>
                <a:schemeClr val="tx1"/>
              </a:buClr>
              <a:buNone/>
            </a:pPr>
            <a:endParaRPr lang="en-US" sz="2400" dirty="0" smtClean="0">
              <a:cs typeface="B Nazanin" pitchFamily="2" charset="-78"/>
            </a:endParaRPr>
          </a:p>
          <a:p>
            <a:pPr algn="r" rtl="1">
              <a:buClr>
                <a:schemeClr val="tx1"/>
              </a:buClr>
              <a:buNone/>
            </a:pPr>
            <a:endParaRPr lang="fa-IR" sz="2400" dirty="0" smtClean="0">
              <a:cs typeface="B Nazanin" pitchFamily="2" charset="-78"/>
            </a:endParaRPr>
          </a:p>
          <a:p>
            <a:pPr algn="r" rtl="1"/>
            <a:r>
              <a:rPr lang="fa-IR" sz="2400" dirty="0" smtClean="0">
                <a:cs typeface="B Nazanin" pitchFamily="2" charset="-78"/>
              </a:rPr>
              <a:t>ایستادن معمولی  :</a:t>
            </a:r>
          </a:p>
          <a:p>
            <a:pPr algn="r" rtl="1">
              <a:buNone/>
            </a:pPr>
            <a:r>
              <a:rPr lang="fa-IR" sz="2400" dirty="0" smtClean="0">
                <a:cs typeface="B Nazanin" pitchFamily="2" charset="-78"/>
              </a:rPr>
              <a:t>در حرکت قسمت های مختلف  </a:t>
            </a:r>
          </a:p>
          <a:p>
            <a:pPr algn="r" rtl="1">
              <a:buNone/>
            </a:pPr>
            <a:r>
              <a:rPr lang="fa-IR" sz="2400" dirty="0" smtClean="0">
                <a:cs typeface="B Nazanin" pitchFamily="2" charset="-78"/>
              </a:rPr>
              <a:t>بدن ( باستثناء ساعد و دست ).</a:t>
            </a:r>
          </a:p>
          <a:p>
            <a:pPr algn="r" rtl="1">
              <a:buNone/>
            </a:pPr>
            <a:endParaRPr lang="fa-IR" sz="2400" dirty="0" smtClean="0">
              <a:cs typeface="B Nazanin" pitchFamily="2" charset="-78"/>
            </a:endParaRPr>
          </a:p>
          <a:p>
            <a:pPr algn="r" rtl="1">
              <a:buNone/>
            </a:pPr>
            <a:endParaRPr lang="en-US" sz="2400" dirty="0" smtClean="0">
              <a:cs typeface="B Nazanin" pitchFamily="2" charset="-78"/>
            </a:endParaRPr>
          </a:p>
          <a:p>
            <a:pPr algn="just" rtl="1"/>
            <a:endParaRPr lang="en-US" sz="2400" dirty="0"/>
          </a:p>
        </p:txBody>
      </p:sp>
      <p:pic>
        <p:nvPicPr>
          <p:cNvPr id="4" name="Picture 3" descr="C:\Documents and Settings\rana\Desktop\New Folder\BodyPlane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1600200"/>
            <a:ext cx="4267200" cy="4572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Picture 2" descr="D:\Pictures\federation ski\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752600" cy="12954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 rtl="1"/>
            <a:r>
              <a:rPr lang="fa-IR" sz="2800" b="1" dirty="0" smtClean="0">
                <a:solidFill>
                  <a:schemeClr val="accent2">
                    <a:lumMod val="75000"/>
                  </a:schemeClr>
                </a:solidFill>
                <a:cs typeface="B Nazanin" pitchFamily="2" charset="-78"/>
              </a:rPr>
              <a:t>سطوح تشریحی بدن انسان :</a:t>
            </a:r>
            <a:endParaRPr lang="en-US" sz="2800" b="1" dirty="0">
              <a:solidFill>
                <a:schemeClr val="accent2">
                  <a:lumMod val="75000"/>
                </a:schemeClr>
              </a:solidFill>
              <a:cs typeface="B Nazanin" pitchFamily="2" charset="-78"/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sz="quarter" idx="1"/>
          </p:nvPr>
        </p:nvGraphicFramePr>
        <p:xfrm>
          <a:off x="612775" y="1600200"/>
          <a:ext cx="8153400" cy="4495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5" name="Picture 2" descr="D:\Pictures\federation ski\1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0"/>
            <a:ext cx="1752600" cy="12954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justLow" rtl="1"/>
            <a:r>
              <a:rPr lang="fa-IR" sz="2800" b="1" dirty="0" smtClean="0">
                <a:solidFill>
                  <a:schemeClr val="accent2">
                    <a:lumMod val="75000"/>
                  </a:schemeClr>
                </a:solidFill>
                <a:cs typeface="B Nazanin" pitchFamily="2" charset="-78"/>
              </a:rPr>
              <a:t>سطح سهمی </a:t>
            </a:r>
            <a:r>
              <a:rPr lang="en-US" sz="2800" b="1" dirty="0" err="1" smtClean="0">
                <a:solidFill>
                  <a:schemeClr val="accent2">
                    <a:lumMod val="75000"/>
                  </a:schemeClr>
                </a:solidFill>
                <a:cs typeface="B Nazanin" pitchFamily="2" charset="-78"/>
              </a:rPr>
              <a:t>sagital</a:t>
            </a:r>
            <a:r>
              <a:rPr lang="en-US" sz="2800" b="1" dirty="0" smtClean="0">
                <a:solidFill>
                  <a:schemeClr val="accent2">
                    <a:lumMod val="75000"/>
                  </a:schemeClr>
                </a:solidFill>
                <a:cs typeface="B Nazanin" pitchFamily="2" charset="-78"/>
              </a:rPr>
              <a:t> plane</a:t>
            </a:r>
            <a:r>
              <a:rPr lang="fa-IR" sz="2800" b="1" dirty="0" smtClean="0">
                <a:solidFill>
                  <a:schemeClr val="accent2">
                    <a:lumMod val="75000"/>
                  </a:schemeClr>
                </a:solidFill>
                <a:cs typeface="B Nazanin" pitchFamily="2" charset="-78"/>
              </a:rPr>
              <a:t> : </a:t>
            </a:r>
            <a:endParaRPr lang="en-US" sz="2800" b="1" dirty="0">
              <a:solidFill>
                <a:schemeClr val="accent2">
                  <a:lumMod val="75000"/>
                </a:schemeClr>
              </a:solidFill>
              <a:cs typeface="B Nazanin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algn="just" rtl="1">
              <a:buNone/>
            </a:pPr>
            <a:endParaRPr lang="fa-IR" sz="2400" b="1" dirty="0" smtClean="0">
              <a:solidFill>
                <a:srgbClr val="FF0000"/>
              </a:solidFill>
              <a:cs typeface="B Nazanin" pitchFamily="2" charset="-78"/>
            </a:endParaRPr>
          </a:p>
          <a:p>
            <a:pPr algn="just" rtl="1">
              <a:buNone/>
            </a:pPr>
            <a:r>
              <a:rPr lang="fa-IR" sz="2400" dirty="0" smtClean="0">
                <a:cs typeface="B Nazanin" pitchFamily="2" charset="-78"/>
              </a:rPr>
              <a:t>سطحی است فرضی که بدن انسان را به دو نیمة </a:t>
            </a:r>
            <a:r>
              <a:rPr lang="fa-IR" sz="2400" b="1" dirty="0" smtClean="0">
                <a:solidFill>
                  <a:schemeClr val="accent1"/>
                </a:solidFill>
                <a:cs typeface="B Nazanin" pitchFamily="2" charset="-78"/>
              </a:rPr>
              <a:t>چپ و راست </a:t>
            </a:r>
            <a:r>
              <a:rPr lang="fa-IR" sz="2400" dirty="0" smtClean="0">
                <a:cs typeface="B Nazanin" pitchFamily="2" charset="-78"/>
              </a:rPr>
              <a:t>تقسیم  می کند .</a:t>
            </a:r>
          </a:p>
          <a:p>
            <a:pPr algn="just" rtl="1"/>
            <a:endParaRPr lang="fa-IR" sz="2400" dirty="0" smtClean="0">
              <a:cs typeface="B Nazanin" pitchFamily="2" charset="-78"/>
            </a:endParaRPr>
          </a:p>
          <a:p>
            <a:pPr algn="just" rtl="1">
              <a:buNone/>
            </a:pPr>
            <a:endParaRPr lang="en-US" sz="2400" dirty="0" smtClean="0">
              <a:cs typeface="B Nazanin" pitchFamily="2" charset="-78"/>
            </a:endParaRPr>
          </a:p>
          <a:p>
            <a:pPr algn="just" rtl="1">
              <a:buNone/>
            </a:pPr>
            <a:endParaRPr lang="fa-IR" sz="2400" dirty="0" smtClean="0">
              <a:cs typeface="B Nazanin" pitchFamily="2" charset="-78"/>
            </a:endParaRPr>
          </a:p>
          <a:p>
            <a:endParaRPr lang="en-US" sz="2400" dirty="0"/>
          </a:p>
        </p:txBody>
      </p:sp>
      <p:pic>
        <p:nvPicPr>
          <p:cNvPr id="4" name="Picture 3" descr="C:\Documents and Settings\rana\Desktop\New Folder\sagittal_plan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19400" y="2971800"/>
            <a:ext cx="2438400" cy="32004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Picture 2" descr="D:\Pictures\federation ski\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752600" cy="12954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just" rtl="1"/>
            <a:r>
              <a:rPr lang="fa-IR" sz="2800" b="1" dirty="0" smtClean="0">
                <a:solidFill>
                  <a:schemeClr val="accent2">
                    <a:lumMod val="50000"/>
                  </a:schemeClr>
                </a:solidFill>
                <a:cs typeface="B Nazanin" pitchFamily="2" charset="-78"/>
              </a:rPr>
              <a:t>سطح عرضی </a:t>
            </a:r>
            <a:r>
              <a:rPr lang="en-US" sz="2800" b="1" dirty="0" smtClean="0">
                <a:solidFill>
                  <a:schemeClr val="accent2">
                    <a:lumMod val="50000"/>
                  </a:schemeClr>
                </a:solidFill>
                <a:cs typeface="B Nazanin" pitchFamily="2" charset="-78"/>
              </a:rPr>
              <a:t>frontal plane</a:t>
            </a:r>
            <a:r>
              <a:rPr lang="fa-IR" sz="2800" b="1" dirty="0" smtClean="0">
                <a:solidFill>
                  <a:schemeClr val="accent2">
                    <a:lumMod val="50000"/>
                  </a:schemeClr>
                </a:solidFill>
                <a:cs typeface="B Nazanin" pitchFamily="2" charset="-78"/>
              </a:rPr>
              <a:t> : </a:t>
            </a:r>
            <a:endParaRPr lang="en-US" sz="2800" b="1" dirty="0">
              <a:solidFill>
                <a:schemeClr val="accent2">
                  <a:lumMod val="50000"/>
                </a:schemeClr>
              </a:solidFill>
              <a:cs typeface="B Nazanin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1752600"/>
          </a:xfrm>
        </p:spPr>
        <p:txBody>
          <a:bodyPr>
            <a:normAutofit/>
          </a:bodyPr>
          <a:lstStyle/>
          <a:p>
            <a:pPr algn="r" rtl="1">
              <a:buNone/>
            </a:pPr>
            <a:endParaRPr lang="fa-IR" sz="2400" dirty="0" smtClean="0">
              <a:cs typeface="B Nazanin" pitchFamily="2" charset="-78"/>
            </a:endParaRPr>
          </a:p>
          <a:p>
            <a:pPr algn="r" rtl="1">
              <a:buNone/>
            </a:pPr>
            <a:r>
              <a:rPr lang="fa-IR" sz="2400" dirty="0" smtClean="0">
                <a:cs typeface="B Nazanin" pitchFamily="2" charset="-78"/>
              </a:rPr>
              <a:t>سطحی است فرضی که بدن انسان را به دو نیمة </a:t>
            </a:r>
            <a:r>
              <a:rPr lang="fa-IR" sz="2400" b="1" dirty="0" smtClean="0">
                <a:solidFill>
                  <a:schemeClr val="accent1"/>
                </a:solidFill>
                <a:cs typeface="B Nazanin" pitchFamily="2" charset="-78"/>
              </a:rPr>
              <a:t>قدامی و خلفی </a:t>
            </a:r>
            <a:r>
              <a:rPr lang="fa-IR" sz="2400" dirty="0" smtClean="0">
                <a:cs typeface="B Nazanin" pitchFamily="2" charset="-78"/>
              </a:rPr>
              <a:t>تقسیم   می کند .</a:t>
            </a:r>
          </a:p>
          <a:p>
            <a:pPr algn="just" rtl="1"/>
            <a:endParaRPr lang="en-US" sz="2400" dirty="0"/>
          </a:p>
        </p:txBody>
      </p:sp>
      <p:pic>
        <p:nvPicPr>
          <p:cNvPr id="4" name="Picture 2" descr="C:\Documents and Settings\rana\Desktop\New Folder\frontal_plan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76600" y="2895600"/>
            <a:ext cx="2743200" cy="35052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 rtl="1"/>
            <a:r>
              <a:rPr lang="fa-IR" sz="2800" b="1" dirty="0" smtClean="0">
                <a:solidFill>
                  <a:schemeClr val="accent2">
                    <a:lumMod val="50000"/>
                  </a:schemeClr>
                </a:solidFill>
                <a:cs typeface="B Nazanin" pitchFamily="2" charset="-78"/>
              </a:rPr>
              <a:t>سطح افقی </a:t>
            </a:r>
            <a:r>
              <a:rPr lang="en-US" sz="2800" b="1" dirty="0" smtClean="0">
                <a:solidFill>
                  <a:schemeClr val="accent2">
                    <a:lumMod val="50000"/>
                  </a:schemeClr>
                </a:solidFill>
                <a:cs typeface="B Nazanin" pitchFamily="2" charset="-78"/>
              </a:rPr>
              <a:t>horizontal plane</a:t>
            </a:r>
            <a:r>
              <a:rPr lang="fa-IR" sz="2800" b="1" dirty="0" smtClean="0">
                <a:solidFill>
                  <a:schemeClr val="accent2">
                    <a:lumMod val="50000"/>
                  </a:schemeClr>
                </a:solidFill>
                <a:cs typeface="B Nazanin" pitchFamily="2" charset="-78"/>
              </a:rPr>
              <a:t> :</a:t>
            </a:r>
            <a:endParaRPr lang="en-US" sz="2800" b="1" dirty="0">
              <a:solidFill>
                <a:schemeClr val="accent2">
                  <a:lumMod val="50000"/>
                </a:schemeClr>
              </a:solidFill>
              <a:cs typeface="B Nazanin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1371600"/>
          </a:xfrm>
        </p:spPr>
        <p:txBody>
          <a:bodyPr>
            <a:normAutofit/>
          </a:bodyPr>
          <a:lstStyle/>
          <a:p>
            <a:pPr algn="just" rtl="1">
              <a:buNone/>
            </a:pPr>
            <a:r>
              <a:rPr lang="fa-IR" sz="2400" dirty="0" smtClean="0">
                <a:cs typeface="B Nazanin" pitchFamily="2" charset="-78"/>
              </a:rPr>
              <a:t>سطحی است فرضی که بدن انسان را به دو نیمه </a:t>
            </a:r>
            <a:r>
              <a:rPr lang="fa-IR" sz="2400" b="1" dirty="0" smtClean="0">
                <a:solidFill>
                  <a:schemeClr val="accent1"/>
                </a:solidFill>
                <a:cs typeface="B Nazanin" pitchFamily="2" charset="-78"/>
              </a:rPr>
              <a:t>فوقانی و تحتانی </a:t>
            </a:r>
            <a:r>
              <a:rPr lang="fa-IR" sz="2400" dirty="0" smtClean="0">
                <a:cs typeface="B Nazanin" pitchFamily="2" charset="-78"/>
              </a:rPr>
              <a:t>تقسیم می کند .</a:t>
            </a:r>
            <a:endParaRPr lang="en-US" sz="2400" dirty="0">
              <a:cs typeface="B Nazanin" pitchFamily="2" charset="-78"/>
            </a:endParaRPr>
          </a:p>
        </p:txBody>
      </p:sp>
      <p:pic>
        <p:nvPicPr>
          <p:cNvPr id="1026" name="Picture 2" descr="C:\Users\Rana\Desktop\transverse_plan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05200" y="2667000"/>
            <a:ext cx="2209800" cy="28956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Picture 2" descr="D:\Pictures\federation ski\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752600" cy="12954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algn="ctr" rtl="1"/>
            <a:r>
              <a:rPr lang="fa-IR" sz="3200" b="1" dirty="0" smtClean="0">
                <a:solidFill>
                  <a:schemeClr val="bg1"/>
                </a:solidFill>
                <a:cs typeface="B Nazanin" pitchFamily="2" charset="-78"/>
              </a:rPr>
              <a:t>سطوح تشریحی بدن انسان :</a:t>
            </a:r>
            <a:endParaRPr lang="en-US" sz="3200" b="1" dirty="0">
              <a:solidFill>
                <a:schemeClr val="bg1"/>
              </a:solidFill>
              <a:cs typeface="B Nazanin" pitchFamily="2" charset="-78"/>
            </a:endParaRPr>
          </a:p>
        </p:txBody>
      </p:sp>
      <p:pic>
        <p:nvPicPr>
          <p:cNvPr id="4" name="Picture 2" descr="C:\Documents and Settings\rana\Desktop\New Folder\plan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0" y="838200"/>
            <a:ext cx="4191000" cy="42672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edian">
  <a:themeElements>
    <a:clrScheme name="Aspect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Median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Median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Median</Template>
  <TotalTime>431</TotalTime>
  <Words>1376</Words>
  <Application>Microsoft Office PowerPoint</Application>
  <PresentationFormat>On-screen Show (4:3)</PresentationFormat>
  <Paragraphs>214</Paragraphs>
  <Slides>34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34</vt:i4>
      </vt:variant>
    </vt:vector>
  </HeadingPairs>
  <TitlesOfParts>
    <vt:vector size="35" baseType="lpstr">
      <vt:lpstr>Median</vt:lpstr>
      <vt:lpstr>آناتومی انسان</vt:lpstr>
      <vt:lpstr>آناتومی :</vt:lpstr>
      <vt:lpstr>تقسیمات آناتومی انسانی :</vt:lpstr>
      <vt:lpstr>حالت های ایستادن :</vt:lpstr>
      <vt:lpstr>سطوح تشریحی بدن انسان :</vt:lpstr>
      <vt:lpstr>سطح سهمی sagital plane : </vt:lpstr>
      <vt:lpstr>سطح عرضی frontal plane : </vt:lpstr>
      <vt:lpstr>سطح افقی horizontal plane :</vt:lpstr>
      <vt:lpstr>Slide 9</vt:lpstr>
      <vt:lpstr>مرکز ثقل :</vt:lpstr>
      <vt:lpstr>Slide 11</vt:lpstr>
      <vt:lpstr>نشان دادن موقعیت اندام های بدن انسان :</vt:lpstr>
      <vt:lpstr>نشان دادن موقعیت اندام های بدن انسان :</vt:lpstr>
      <vt:lpstr>مفصل :</vt:lpstr>
      <vt:lpstr>Slide 15</vt:lpstr>
      <vt:lpstr>مفاصل متحرک به شش دسته تقسیم می شوند :</vt:lpstr>
      <vt:lpstr>مفصل کروی :</vt:lpstr>
      <vt:lpstr>مفصل لقمه ای : </vt:lpstr>
      <vt:lpstr>مفصل زینی :</vt:lpstr>
      <vt:lpstr>مفصل قرقره ای (لولایی ):</vt:lpstr>
      <vt:lpstr>مفصل استوانه ای : </vt:lpstr>
      <vt:lpstr>مفصل مسطح :</vt:lpstr>
      <vt:lpstr>انواع استخوانها :</vt:lpstr>
      <vt:lpstr>تعداد استخوانهای بدن :</vt:lpstr>
      <vt:lpstr>استخوان های بدن :</vt:lpstr>
      <vt:lpstr>ساختار استخوانی بدن مرد بالغ</vt:lpstr>
      <vt:lpstr>استخوان های فوقانی :</vt:lpstr>
      <vt:lpstr>استخوانهای تحتانی :</vt:lpstr>
      <vt:lpstr>استخوان ستون فقرات :</vt:lpstr>
      <vt:lpstr>شمارش استخوان ها :</vt:lpstr>
      <vt:lpstr>عضلات </vt:lpstr>
      <vt:lpstr>نامگذاری عضلات بدن : </vt:lpstr>
      <vt:lpstr>نمای قدامی و خلفی اسکلت عضلانی انسان : </vt:lpstr>
      <vt:lpstr>نمای قدامی  و خلفی اسکلت عضلانی انسان :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آناتومی انسان</dc:title>
  <dc:creator>Rana</dc:creator>
  <cp:lastModifiedBy>User</cp:lastModifiedBy>
  <cp:revision>56</cp:revision>
  <dcterms:created xsi:type="dcterms:W3CDTF">2010-03-15T13:52:14Z</dcterms:created>
  <dcterms:modified xsi:type="dcterms:W3CDTF">2012-04-28T07:29:30Z</dcterms:modified>
</cp:coreProperties>
</file>